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Montaser Arabic semiBold" panose="020B0604020202020204" charset="-78"/>
      <p:regular r:id="rId17"/>
    </p:embeddedFont>
    <p:embeddedFont>
      <p:font typeface="Montaser Arabic" panose="020B0604020202020204" charset="-78"/>
      <p:regular r:id="rId18"/>
    </p:embeddedFont>
    <p:embeddedFont>
      <p:font typeface="Mongolian Baiti" panose="03000500000000000000" pitchFamily="66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aser Arabic Bold" panose="020B0604020202020204" charset="-78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22" autoAdjust="0"/>
  </p:normalViewPr>
  <p:slideViewPr>
    <p:cSldViewPr>
      <p:cViewPr varScale="1">
        <p:scale>
          <a:sx n="45" d="100"/>
          <a:sy n="45" d="100"/>
        </p:scale>
        <p:origin x="7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18" Type="http://schemas.openxmlformats.org/officeDocument/2006/relationships/image" Target="../media/image7.png"/><Relationship Id="rId26" Type="http://schemas.openxmlformats.org/officeDocument/2006/relationships/slide" Target="slide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.pn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17" Type="http://schemas.openxmlformats.org/officeDocument/2006/relationships/image" Target="../media/image14.svg"/><Relationship Id="rId25" Type="http://schemas.openxmlformats.org/officeDocument/2006/relationships/audio" Target="../media/audio1.wav"/><Relationship Id="rId2" Type="http://schemas.openxmlformats.org/officeDocument/2006/relationships/audio" Target="../media/media1.mp3"/><Relationship Id="rId20" Type="http://schemas.openxmlformats.org/officeDocument/2006/relationships/image" Target="../media/image8.png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5" Type="http://schemas.openxmlformats.org/officeDocument/2006/relationships/image" Target="../media/image2.svg"/><Relationship Id="rId23" Type="http://schemas.openxmlformats.org/officeDocument/2006/relationships/image" Target="../media/image10.png"/><Relationship Id="rId28" Type="http://schemas.openxmlformats.org/officeDocument/2006/relationships/image" Target="../media/image12.png"/><Relationship Id="rId10" Type="http://schemas.openxmlformats.org/officeDocument/2006/relationships/image" Target="../media/image4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6.png"/><Relationship Id="rId22" Type="http://schemas.openxmlformats.org/officeDocument/2006/relationships/image" Target="../media/image19.svg"/><Relationship Id="rId27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12" Type="http://schemas.openxmlformats.org/officeDocument/2006/relationships/image" Target="../media/image23.png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11" Type="http://schemas.openxmlformats.org/officeDocument/2006/relationships/image" Target="../media/image33.svg"/><Relationship Id="rId5" Type="http://schemas.openxmlformats.org/officeDocument/2006/relationships/image" Target="../media/image31.svg"/><Relationship Id="rId15" Type="http://schemas.openxmlformats.org/officeDocument/2006/relationships/audio" Target="../media/audio1.wav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0.svg"/><Relationship Id="rId1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0.jpe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3UqPTGs6dw?feature=oembed" TargetMode="External"/><Relationship Id="rId6" Type="http://schemas.openxmlformats.org/officeDocument/2006/relationships/image" Target="../media/image12.svg"/><Relationship Id="rId11" Type="http://schemas.openxmlformats.org/officeDocument/2006/relationships/slide" Target="slide2.xml"/><Relationship Id="rId5" Type="http://schemas.openxmlformats.org/officeDocument/2006/relationships/image" Target="../media/image14.png"/><Relationship Id="rId10" Type="http://schemas.openxmlformats.org/officeDocument/2006/relationships/image" Target="../media/image33.svg"/><Relationship Id="rId4" Type="http://schemas.openxmlformats.org/officeDocument/2006/relationships/image" Target="../media/image24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12" Type="http://schemas.openxmlformats.org/officeDocument/2006/relationships/slide" Target="slide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11" Type="http://schemas.openxmlformats.org/officeDocument/2006/relationships/image" Target="../media/image33.svg"/><Relationship Id="rId5" Type="http://schemas.openxmlformats.org/officeDocument/2006/relationships/image" Target="../media/image24.sv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31.sv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quizizz.com/join/quiz/638f0852a40c01001dbbdaaa/start?studentShare=true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audio" Target="../media/audio1.wav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11" Type="http://schemas.openxmlformats.org/officeDocument/2006/relationships/slide" Target="slide2.xml"/><Relationship Id="rId5" Type="http://schemas.openxmlformats.org/officeDocument/2006/relationships/image" Target="../media/image12.svg"/><Relationship Id="rId10" Type="http://schemas.openxmlformats.org/officeDocument/2006/relationships/image" Target="../media/image33.sv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image" Target="../media/image56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12.svg"/><Relationship Id="rId15" Type="http://schemas.openxmlformats.org/officeDocument/2006/relationships/image" Target="../media/image11.png"/><Relationship Id="rId10" Type="http://schemas.openxmlformats.org/officeDocument/2006/relationships/image" Target="../media/image33.sv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image" Target="../media/image33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image" Target="../media/image12.sv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8.svg"/><Relationship Id="rId1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21" Type="http://schemas.openxmlformats.org/officeDocument/2006/relationships/slide" Target="slide12.xml"/><Relationship Id="rId7" Type="http://schemas.openxmlformats.org/officeDocument/2006/relationships/image" Target="../media/image12.svg"/><Relationship Id="rId12" Type="http://schemas.openxmlformats.org/officeDocument/2006/relationships/image" Target="../media/image29.svg"/><Relationship Id="rId17" Type="http://schemas.openxmlformats.org/officeDocument/2006/relationships/image" Target="../media/image4.png"/><Relationship Id="rId2" Type="http://schemas.openxmlformats.org/officeDocument/2006/relationships/audio" Target="../media/media1.mp3"/><Relationship Id="rId16" Type="http://schemas.openxmlformats.org/officeDocument/2006/relationships/image" Target="../media/image10.svg"/><Relationship Id="rId20" Type="http://schemas.openxmlformats.org/officeDocument/2006/relationships/audio" Target="../media/audio1.wav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24.svg"/><Relationship Id="rId15" Type="http://schemas.openxmlformats.org/officeDocument/2006/relationships/image" Target="../media/image5.png"/><Relationship Id="rId23" Type="http://schemas.openxmlformats.org/officeDocument/2006/relationships/image" Target="../media/image11.png"/><Relationship Id="rId10" Type="http://schemas.openxmlformats.org/officeDocument/2006/relationships/image" Target="../media/image27.svg"/><Relationship Id="rId19" Type="http://schemas.openxmlformats.org/officeDocument/2006/relationships/slide" Target="slide3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4.svg"/><Relationship Id="rId22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svg"/><Relationship Id="rId12" Type="http://schemas.openxmlformats.org/officeDocument/2006/relationships/slide" Target="slide2.xml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11" Type="http://schemas.openxmlformats.org/officeDocument/2006/relationships/image" Target="../media/image31.svg"/><Relationship Id="rId5" Type="http://schemas.openxmlformats.org/officeDocument/2006/relationships/image" Target="../media/image24.svg"/><Relationship Id="rId15" Type="http://schemas.openxmlformats.org/officeDocument/2006/relationships/image" Target="../media/image33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2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audio" Target="../media/audio1.wav"/><Relationship Id="rId17" Type="http://schemas.openxmlformats.org/officeDocument/2006/relationships/image" Target="../media/image11.png"/><Relationship Id="rId2" Type="http://schemas.openxmlformats.org/officeDocument/2006/relationships/audio" Target="../media/media1.mp3"/><Relationship Id="rId16" Type="http://schemas.openxmlformats.org/officeDocument/2006/relationships/image" Target="../media/image38.svg"/><Relationship Id="rId1" Type="http://schemas.microsoft.com/office/2007/relationships/media" Target="../media/media1.mp3"/><Relationship Id="rId6" Type="http://schemas.openxmlformats.org/officeDocument/2006/relationships/image" Target="../media/image22.png"/><Relationship Id="rId11" Type="http://schemas.openxmlformats.org/officeDocument/2006/relationships/slide" Target="slide2.xml"/><Relationship Id="rId5" Type="http://schemas.openxmlformats.org/officeDocument/2006/relationships/image" Target="../media/image35.svg"/><Relationship Id="rId15" Type="http://schemas.openxmlformats.org/officeDocument/2006/relationships/image" Target="../media/image23.png"/><Relationship Id="rId10" Type="http://schemas.openxmlformats.org/officeDocument/2006/relationships/image" Target="../media/image31.sv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1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image" Target="../media/image23.png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11" Type="http://schemas.openxmlformats.org/officeDocument/2006/relationships/image" Target="../media/image33.svg"/><Relationship Id="rId5" Type="http://schemas.openxmlformats.org/officeDocument/2006/relationships/image" Target="../media/image40.svg"/><Relationship Id="rId15" Type="http://schemas.openxmlformats.org/officeDocument/2006/relationships/audio" Target="../media/audio1.wav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12.sv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12" Type="http://schemas.openxmlformats.org/officeDocument/2006/relationships/image" Target="../media/image23.png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11" Type="http://schemas.openxmlformats.org/officeDocument/2006/relationships/image" Target="../media/image33.svg"/><Relationship Id="rId5" Type="http://schemas.openxmlformats.org/officeDocument/2006/relationships/image" Target="../media/image12.svg"/><Relationship Id="rId15" Type="http://schemas.openxmlformats.org/officeDocument/2006/relationships/audio" Target="../media/audio1.wav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31.svg"/><Relationship Id="rId1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12" Type="http://schemas.openxmlformats.org/officeDocument/2006/relationships/slide" Target="slide2.xml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11" Type="http://schemas.openxmlformats.org/officeDocument/2006/relationships/image" Target="../media/image38.svg"/><Relationship Id="rId5" Type="http://schemas.openxmlformats.org/officeDocument/2006/relationships/image" Target="../media/image31.svg"/><Relationship Id="rId15" Type="http://schemas.openxmlformats.org/officeDocument/2006/relationships/image" Target="../media/image44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33.sv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image" Target="../media/image23.png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11" Type="http://schemas.openxmlformats.org/officeDocument/2006/relationships/image" Target="../media/image33.svg"/><Relationship Id="rId5" Type="http://schemas.openxmlformats.org/officeDocument/2006/relationships/image" Target="../media/image12.svg"/><Relationship Id="rId15" Type="http://schemas.openxmlformats.org/officeDocument/2006/relationships/audio" Target="../media/audio1.wav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46.svg"/><Relationship Id="rId1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12" Type="http://schemas.openxmlformats.org/officeDocument/2006/relationships/image" Target="../media/image28.png"/><Relationship Id="rId2" Type="http://schemas.openxmlformats.org/officeDocument/2006/relationships/audio" Target="../media/media1.mp3"/><Relationship Id="rId16" Type="http://schemas.openxmlformats.org/officeDocument/2006/relationships/image" Target="../media/image11.png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11" Type="http://schemas.openxmlformats.org/officeDocument/2006/relationships/image" Target="../media/image38.svg"/><Relationship Id="rId5" Type="http://schemas.openxmlformats.org/officeDocument/2006/relationships/image" Target="../media/image31.svg"/><Relationship Id="rId15" Type="http://schemas.openxmlformats.org/officeDocument/2006/relationships/audio" Target="../media/audio1.wav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33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4111543" y="1989868"/>
            <a:ext cx="3824662" cy="9145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311551" y="1553435"/>
            <a:ext cx="2599966" cy="84116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561370">
            <a:off x="14436568" y="4135232"/>
            <a:ext cx="683737" cy="7021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1130330">
            <a:off x="14172158" y="671165"/>
            <a:ext cx="1172271" cy="11722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1199038">
            <a:off x="441920" y="303171"/>
            <a:ext cx="672712" cy="8652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6282614" y="6562834"/>
            <a:ext cx="5711746" cy="182775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5908360" y="-882278"/>
            <a:ext cx="3486580" cy="31684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9769194" y="-338440"/>
            <a:ext cx="2481359" cy="273427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 rot="-894427">
            <a:off x="3133001" y="6674335"/>
            <a:ext cx="1437085" cy="11318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10231" y="9099528"/>
            <a:ext cx="840131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3"/>
              </a:lnSpc>
            </a:pPr>
            <a:r>
              <a:rPr lang="en-US" sz="2503" dirty="0">
                <a:solidFill>
                  <a:srgbClr val="031929"/>
                </a:solidFill>
                <a:latin typeface="Montaser Arabic"/>
              </a:rPr>
              <a:t>KLIK </a:t>
            </a:r>
            <a:r>
              <a:rPr lang="id-ID" sz="2503" dirty="0" err="1">
                <a:solidFill>
                  <a:srgbClr val="031929"/>
                </a:solidFill>
                <a:latin typeface="Montaser Arabic"/>
              </a:rPr>
              <a:t>T</a:t>
            </a:r>
            <a:r>
              <a:rPr lang="en-US" sz="2503" dirty="0" err="1">
                <a:solidFill>
                  <a:srgbClr val="031929"/>
                </a:solidFill>
                <a:latin typeface="Montaser Arabic"/>
              </a:rPr>
              <a:t>ombol</a:t>
            </a:r>
            <a:r>
              <a:rPr lang="en-US" sz="2503" dirty="0">
                <a:solidFill>
                  <a:srgbClr val="031929"/>
                </a:solidFill>
                <a:latin typeface="Montaser Arabic"/>
              </a:rPr>
              <a:t> Start </a:t>
            </a:r>
            <a:r>
              <a:rPr lang="id-ID" sz="2503" dirty="0" err="1">
                <a:solidFill>
                  <a:srgbClr val="031929"/>
                </a:solidFill>
                <a:latin typeface="Montaser Arabic"/>
              </a:rPr>
              <a:t>U</a:t>
            </a:r>
            <a:r>
              <a:rPr lang="en-US" sz="2503" dirty="0" err="1">
                <a:solidFill>
                  <a:srgbClr val="031929"/>
                </a:solidFill>
                <a:latin typeface="Montaser Arabic"/>
              </a:rPr>
              <a:t>ntuk</a:t>
            </a:r>
            <a:r>
              <a:rPr lang="en-US" sz="2503" dirty="0">
                <a:solidFill>
                  <a:srgbClr val="031929"/>
                </a:solidFill>
                <a:latin typeface="Montaser Arabic"/>
              </a:rPr>
              <a:t> </a:t>
            </a:r>
            <a:r>
              <a:rPr lang="id-ID" sz="2503" dirty="0" err="1">
                <a:solidFill>
                  <a:srgbClr val="031929"/>
                </a:solidFill>
                <a:latin typeface="Montaser Arabic"/>
              </a:rPr>
              <a:t>M</a:t>
            </a:r>
            <a:r>
              <a:rPr lang="en-US" sz="2503" dirty="0" err="1">
                <a:solidFill>
                  <a:srgbClr val="031929"/>
                </a:solidFill>
                <a:latin typeface="Montaser Arabic"/>
              </a:rPr>
              <a:t>emulai</a:t>
            </a:r>
            <a:r>
              <a:rPr lang="en-US" sz="2503" dirty="0">
                <a:solidFill>
                  <a:srgbClr val="031929"/>
                </a:solidFill>
                <a:latin typeface="Montaser Arabic"/>
              </a:rPr>
              <a:t> </a:t>
            </a:r>
            <a:r>
              <a:rPr lang="id-ID" sz="2503" dirty="0" err="1">
                <a:solidFill>
                  <a:srgbClr val="031929"/>
                </a:solidFill>
                <a:latin typeface="Montaser Arabic"/>
              </a:rPr>
              <a:t>P</a:t>
            </a:r>
            <a:r>
              <a:rPr lang="en-US" sz="2503" dirty="0" err="1">
                <a:solidFill>
                  <a:srgbClr val="031929"/>
                </a:solidFill>
                <a:latin typeface="Montaser Arabic"/>
              </a:rPr>
              <a:t>ermainan</a:t>
            </a:r>
            <a:endParaRPr lang="en-US" sz="2503" dirty="0">
              <a:solidFill>
                <a:srgbClr val="031929"/>
              </a:solidFill>
              <a:latin typeface="Montaser Arab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05840" y="2819509"/>
            <a:ext cx="9978199" cy="306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27"/>
              </a:lnSpc>
            </a:pPr>
            <a:r>
              <a:rPr lang="en-US" sz="10106" dirty="0" err="1">
                <a:solidFill>
                  <a:srgbClr val="031929"/>
                </a:solidFill>
                <a:latin typeface="Montaser Arabic semiBold"/>
              </a:rPr>
              <a:t>Mengenal</a:t>
            </a:r>
            <a:r>
              <a:rPr lang="en-US" sz="10106" dirty="0">
                <a:solidFill>
                  <a:srgbClr val="031929"/>
                </a:solidFill>
                <a:latin typeface="Montaser Arabic semiBold"/>
              </a:rPr>
              <a:t> Alat </a:t>
            </a:r>
            <a:r>
              <a:rPr lang="en-US" sz="10106" dirty="0" err="1">
                <a:solidFill>
                  <a:srgbClr val="031929"/>
                </a:solidFill>
                <a:latin typeface="Montaser Arabic semiBold"/>
              </a:rPr>
              <a:t>Musik</a:t>
            </a:r>
            <a:r>
              <a:rPr lang="en-US" sz="10106" dirty="0">
                <a:solidFill>
                  <a:srgbClr val="031929"/>
                </a:solidFill>
                <a:latin typeface="Montaser Arabic semiBold"/>
              </a:rPr>
              <a:t> Modern</a:t>
            </a:r>
          </a:p>
        </p:txBody>
      </p:sp>
      <p:pic>
        <p:nvPicPr>
          <p:cNvPr id="15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2203377" y="-882278"/>
            <a:ext cx="3506854" cy="3506854"/>
          </a:xfrm>
          <a:prstGeom prst="rect">
            <a:avLst/>
          </a:prstGeom>
        </p:spPr>
      </p:pic>
      <p:sp>
        <p:nvSpPr>
          <p:cNvPr id="17" name="Action Button: Custom 16">
            <a:hlinkClick r:id="" action="ppaction://hlinkshowjump?jump=endshow" highlightClick="1">
              <a:snd r:embed="rId25" name="click.wav"/>
            </a:hlinkClick>
          </p:cNvPr>
          <p:cNvSpPr/>
          <p:nvPr/>
        </p:nvSpPr>
        <p:spPr>
          <a:xfrm>
            <a:off x="16756131" y="513296"/>
            <a:ext cx="1019805" cy="10430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ction Button: Custom 17">
            <a:hlinkClick r:id="rId26" action="ppaction://hlinksldjump" highlightClick="1">
              <a:snd r:embed="rId25" name="click.wav"/>
            </a:hlinkClick>
          </p:cNvPr>
          <p:cNvSpPr/>
          <p:nvPr/>
        </p:nvSpPr>
        <p:spPr>
          <a:xfrm>
            <a:off x="6282614" y="6562833"/>
            <a:ext cx="5711746" cy="18277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-782044" y="4102931"/>
            <a:ext cx="609600" cy="609600"/>
          </a:xfrm>
          <a:prstGeom prst="rect">
            <a:avLst/>
          </a:prstGeom>
        </p:spPr>
      </p:pic>
      <p:sp>
        <p:nvSpPr>
          <p:cNvPr id="16" name="Action Button: Custom 15">
            <a:hlinkClick r:id="" action="ppaction://hlinkshowjump?jump=firstslide" highlightClick="1">
              <a:snd r:embed="rId25" name="click.wav"/>
            </a:hlinkClick>
          </p:cNvPr>
          <p:cNvSpPr/>
          <p:nvPr/>
        </p:nvSpPr>
        <p:spPr>
          <a:xfrm>
            <a:off x="16695936" y="214267"/>
            <a:ext cx="1080000" cy="1080000"/>
          </a:xfrm>
          <a:prstGeom prst="actionButtonBlank">
            <a:avLst/>
          </a:prstGeom>
          <a:blipFill dpi="0"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58958" y="-99381"/>
            <a:ext cx="9555282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2194165" y="1028700"/>
            <a:ext cx="4677756" cy="974420"/>
            <a:chOff x="0" y="0"/>
            <a:chExt cx="6237008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237008" cy="1299227"/>
              <a:chOff x="0" y="0"/>
              <a:chExt cx="10597378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10571978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10571978" h="2182133">
                    <a:moveTo>
                      <a:pt x="9615033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9615033" y="0"/>
                    </a:lnTo>
                    <a:cubicBezTo>
                      <a:pt x="10143480" y="0"/>
                      <a:pt x="10571978" y="428371"/>
                      <a:pt x="10571978" y="1091066"/>
                    </a:cubicBezTo>
                    <a:lnTo>
                      <a:pt x="10571978" y="1091066"/>
                    </a:lnTo>
                    <a:cubicBezTo>
                      <a:pt x="10571978" y="1753635"/>
                      <a:pt x="10143480" y="2182133"/>
                      <a:pt x="9615033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0597378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10597378" h="2207533">
                    <a:moveTo>
                      <a:pt x="9627733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9627733" y="2207533"/>
                    </a:lnTo>
                    <a:cubicBezTo>
                      <a:pt x="10162403" y="2207533"/>
                      <a:pt x="10597378" y="1772558"/>
                      <a:pt x="10597378" y="1103766"/>
                    </a:cubicBezTo>
                    <a:cubicBezTo>
                      <a:pt x="10597378" y="434975"/>
                      <a:pt x="10162403" y="0"/>
                      <a:pt x="9627733" y="0"/>
                    </a:cubicBezTo>
                    <a:close/>
                    <a:moveTo>
                      <a:pt x="9627733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9627733" y="25400"/>
                    </a:lnTo>
                    <a:cubicBezTo>
                      <a:pt x="10148433" y="25400"/>
                      <a:pt x="10571978" y="448945"/>
                      <a:pt x="10571978" y="1103766"/>
                    </a:cubicBezTo>
                    <a:cubicBezTo>
                      <a:pt x="10571978" y="1758588"/>
                      <a:pt x="10148433" y="2182133"/>
                      <a:pt x="9627733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39989" y="182000"/>
              <a:ext cx="4957029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>
                  <a:solidFill>
                    <a:srgbClr val="031929"/>
                  </a:solidFill>
                  <a:latin typeface="Montaser Arabic Bold"/>
                </a:rPr>
                <a:t> 7. HARPA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617225" y="2649614"/>
            <a:ext cx="4362136" cy="639140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223116" y="1232340"/>
            <a:ext cx="7873802" cy="4209861"/>
            <a:chOff x="0" y="0"/>
            <a:chExt cx="6694969" cy="3579578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6630198" cy="3510998"/>
            </a:xfrm>
            <a:custGeom>
              <a:avLst/>
              <a:gdLst/>
              <a:ahLst/>
              <a:cxnLst/>
              <a:rect l="l" t="t" r="r" b="b"/>
              <a:pathLst>
                <a:path w="6630198" h="3510998">
                  <a:moveTo>
                    <a:pt x="146050" y="3510998"/>
                  </a:moveTo>
                  <a:lnTo>
                    <a:pt x="6484148" y="3510998"/>
                  </a:lnTo>
                  <a:cubicBezTo>
                    <a:pt x="6564158" y="3510998"/>
                    <a:pt x="6630198" y="3444958"/>
                    <a:pt x="6630198" y="3364948"/>
                  </a:cubicBezTo>
                  <a:lnTo>
                    <a:pt x="6630198" y="146050"/>
                  </a:lnTo>
                  <a:cubicBezTo>
                    <a:pt x="6630198" y="66040"/>
                    <a:pt x="6564158" y="0"/>
                    <a:pt x="648414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64948"/>
                  </a:lnTo>
                  <a:cubicBezTo>
                    <a:pt x="0" y="3446228"/>
                    <a:pt x="66040" y="3510998"/>
                    <a:pt x="146050" y="3510998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94969" cy="3579578"/>
            </a:xfrm>
            <a:custGeom>
              <a:avLst/>
              <a:gdLst/>
              <a:ahLst/>
              <a:cxnLst/>
              <a:rect l="l" t="t" r="r" b="b"/>
              <a:pathLst>
                <a:path w="6694969" h="3579578">
                  <a:moveTo>
                    <a:pt x="6631469" y="74930"/>
                  </a:moveTo>
                  <a:cubicBezTo>
                    <a:pt x="6603529" y="30480"/>
                    <a:pt x="6553998" y="0"/>
                    <a:pt x="649684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377648"/>
                  </a:lnTo>
                  <a:cubicBezTo>
                    <a:pt x="0" y="3429718"/>
                    <a:pt x="25400" y="3475438"/>
                    <a:pt x="63500" y="3504648"/>
                  </a:cubicBezTo>
                  <a:cubicBezTo>
                    <a:pt x="91440" y="3549098"/>
                    <a:pt x="140970" y="3579578"/>
                    <a:pt x="221370" y="3579578"/>
                  </a:cubicBezTo>
                  <a:lnTo>
                    <a:pt x="6536219" y="3579578"/>
                  </a:lnTo>
                  <a:cubicBezTo>
                    <a:pt x="6623848" y="3579578"/>
                    <a:pt x="6694969" y="3508458"/>
                    <a:pt x="6694969" y="3420828"/>
                  </a:cubicBezTo>
                  <a:lnTo>
                    <a:pt x="6694969" y="211785"/>
                  </a:lnTo>
                  <a:cubicBezTo>
                    <a:pt x="6694968" y="149860"/>
                    <a:pt x="6669568" y="104140"/>
                    <a:pt x="6631469" y="74930"/>
                  </a:cubicBezTo>
                  <a:close/>
                  <a:moveTo>
                    <a:pt x="12700" y="337764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496848" y="12700"/>
                  </a:lnTo>
                  <a:cubicBezTo>
                    <a:pt x="6576858" y="12700"/>
                    <a:pt x="6642898" y="78740"/>
                    <a:pt x="6642898" y="158750"/>
                  </a:cubicBezTo>
                  <a:lnTo>
                    <a:pt x="6642898" y="3377648"/>
                  </a:lnTo>
                  <a:cubicBezTo>
                    <a:pt x="6642898" y="3457658"/>
                    <a:pt x="6576858" y="3523698"/>
                    <a:pt x="6496848" y="3523698"/>
                  </a:cubicBezTo>
                  <a:lnTo>
                    <a:pt x="158750" y="3523698"/>
                  </a:lnTo>
                  <a:cubicBezTo>
                    <a:pt x="78740" y="3523698"/>
                    <a:pt x="12700" y="3458928"/>
                    <a:pt x="12700" y="3377648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315197" y="5854275"/>
            <a:ext cx="7781721" cy="3186748"/>
            <a:chOff x="0" y="0"/>
            <a:chExt cx="6644729" cy="2721130"/>
          </a:xfrm>
        </p:grpSpPr>
        <p:sp>
          <p:nvSpPr>
            <p:cNvPr id="16" name="Freeform 16"/>
            <p:cNvSpPr/>
            <p:nvPr/>
          </p:nvSpPr>
          <p:spPr>
            <a:xfrm>
              <a:off x="12700" y="12700"/>
              <a:ext cx="6579959" cy="2652550"/>
            </a:xfrm>
            <a:custGeom>
              <a:avLst/>
              <a:gdLst/>
              <a:ahLst/>
              <a:cxnLst/>
              <a:rect l="l" t="t" r="r" b="b"/>
              <a:pathLst>
                <a:path w="6579959" h="2652550">
                  <a:moveTo>
                    <a:pt x="146050" y="2652550"/>
                  </a:moveTo>
                  <a:lnTo>
                    <a:pt x="6433909" y="2652550"/>
                  </a:lnTo>
                  <a:cubicBezTo>
                    <a:pt x="6513919" y="2652550"/>
                    <a:pt x="6579959" y="2586510"/>
                    <a:pt x="6579959" y="2506500"/>
                  </a:cubicBezTo>
                  <a:lnTo>
                    <a:pt x="6579959" y="146050"/>
                  </a:lnTo>
                  <a:cubicBezTo>
                    <a:pt x="6579959" y="66040"/>
                    <a:pt x="6513919" y="0"/>
                    <a:pt x="643390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506500"/>
                  </a:lnTo>
                  <a:cubicBezTo>
                    <a:pt x="0" y="2587780"/>
                    <a:pt x="66040" y="2652550"/>
                    <a:pt x="146050" y="2652550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44729" cy="2721130"/>
            </a:xfrm>
            <a:custGeom>
              <a:avLst/>
              <a:gdLst/>
              <a:ahLst/>
              <a:cxnLst/>
              <a:rect l="l" t="t" r="r" b="b"/>
              <a:pathLst>
                <a:path w="6644729" h="2721130">
                  <a:moveTo>
                    <a:pt x="6581229" y="74930"/>
                  </a:moveTo>
                  <a:cubicBezTo>
                    <a:pt x="6553289" y="30480"/>
                    <a:pt x="6503759" y="0"/>
                    <a:pt x="644660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519200"/>
                  </a:lnTo>
                  <a:cubicBezTo>
                    <a:pt x="0" y="2571270"/>
                    <a:pt x="25400" y="2616990"/>
                    <a:pt x="63500" y="2646200"/>
                  </a:cubicBezTo>
                  <a:cubicBezTo>
                    <a:pt x="91440" y="2690650"/>
                    <a:pt x="140970" y="2721130"/>
                    <a:pt x="221138" y="2721130"/>
                  </a:cubicBezTo>
                  <a:lnTo>
                    <a:pt x="6485979" y="2721130"/>
                  </a:lnTo>
                  <a:cubicBezTo>
                    <a:pt x="6573609" y="2721130"/>
                    <a:pt x="6644729" y="2650010"/>
                    <a:pt x="6644729" y="2562380"/>
                  </a:cubicBezTo>
                  <a:lnTo>
                    <a:pt x="6644729" y="207334"/>
                  </a:lnTo>
                  <a:cubicBezTo>
                    <a:pt x="6644729" y="149860"/>
                    <a:pt x="6619329" y="104140"/>
                    <a:pt x="6581229" y="74930"/>
                  </a:cubicBezTo>
                  <a:close/>
                  <a:moveTo>
                    <a:pt x="12700" y="251920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446609" y="12700"/>
                  </a:lnTo>
                  <a:cubicBezTo>
                    <a:pt x="6526619" y="12700"/>
                    <a:pt x="6592659" y="78740"/>
                    <a:pt x="6592659" y="158750"/>
                  </a:cubicBezTo>
                  <a:lnTo>
                    <a:pt x="6592659" y="2519200"/>
                  </a:lnTo>
                  <a:cubicBezTo>
                    <a:pt x="6592659" y="2599210"/>
                    <a:pt x="6526619" y="2665250"/>
                    <a:pt x="6446609" y="2665250"/>
                  </a:cubicBezTo>
                  <a:lnTo>
                    <a:pt x="158750" y="2665250"/>
                  </a:lnTo>
                  <a:cubicBezTo>
                    <a:pt x="78740" y="2665250"/>
                    <a:pt x="12700" y="2600480"/>
                    <a:pt x="12700" y="2519200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782075" y="896276"/>
            <a:ext cx="4469929" cy="672128"/>
            <a:chOff x="0" y="0"/>
            <a:chExt cx="5959905" cy="89617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959905" cy="896170"/>
              <a:chOff x="0" y="0"/>
              <a:chExt cx="12721249" cy="19128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72615" y="193466"/>
              <a:ext cx="5014675" cy="53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813">
                  <a:solidFill>
                    <a:srgbClr val="031929"/>
                  </a:solidFill>
                  <a:latin typeface="Montaser Arabic Bold"/>
                </a:rPr>
                <a:t>Jenis instrumen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17170" y="5661276"/>
            <a:ext cx="6751862" cy="669290"/>
            <a:chOff x="0" y="0"/>
            <a:chExt cx="9002482" cy="8923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9002482" cy="892387"/>
              <a:chOff x="0" y="0"/>
              <a:chExt cx="19297020" cy="191285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19271621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9271621" h="1887450">
                    <a:moveTo>
                      <a:pt x="1831467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8314674" y="0"/>
                    </a:lnTo>
                    <a:cubicBezTo>
                      <a:pt x="18843121" y="0"/>
                      <a:pt x="19271619" y="428371"/>
                      <a:pt x="19271619" y="943725"/>
                    </a:cubicBezTo>
                    <a:lnTo>
                      <a:pt x="19271619" y="943725"/>
                    </a:lnTo>
                    <a:cubicBezTo>
                      <a:pt x="19271621" y="1458952"/>
                      <a:pt x="18843123" y="1887450"/>
                      <a:pt x="1831467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9297021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9297021" h="1912850">
                    <a:moveTo>
                      <a:pt x="1832737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8327374" y="1912850"/>
                    </a:lnTo>
                    <a:cubicBezTo>
                      <a:pt x="18862044" y="1912850"/>
                      <a:pt x="19297019" y="1477875"/>
                      <a:pt x="19297019" y="956425"/>
                    </a:cubicBezTo>
                    <a:cubicBezTo>
                      <a:pt x="19297021" y="434975"/>
                      <a:pt x="18862046" y="0"/>
                      <a:pt x="18327374" y="0"/>
                    </a:cubicBezTo>
                    <a:close/>
                    <a:moveTo>
                      <a:pt x="1832737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8327374" y="25400"/>
                    </a:lnTo>
                    <a:cubicBezTo>
                      <a:pt x="18848074" y="25400"/>
                      <a:pt x="19271619" y="448945"/>
                      <a:pt x="19271619" y="956425"/>
                    </a:cubicBezTo>
                    <a:cubicBezTo>
                      <a:pt x="19271621" y="1463905"/>
                      <a:pt x="18848074" y="1887450"/>
                      <a:pt x="1832737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578036" y="192810"/>
              <a:ext cx="7846410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>
                  <a:solidFill>
                    <a:srgbClr val="031929"/>
                  </a:solidFill>
                  <a:latin typeface="Montaser Arabic Bold"/>
                </a:rPr>
                <a:t>Cara memainkan instrumen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541110" y="1511254"/>
            <a:ext cx="7329895" cy="368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Instrumen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modern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atau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dawai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dibuat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rambut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atau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serat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tanaman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dikaitkan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memiliki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bentuk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segitiga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berwarna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kuning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memiliki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tiga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bagian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utama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yaitu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,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leher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,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73608" y="6347017"/>
            <a:ext cx="703898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Cara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yaitu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menekan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tangan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memetik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tangan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lainnya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Pemain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harpist</a:t>
            </a:r>
          </a:p>
        </p:txBody>
      </p:sp>
      <p:pic>
        <p:nvPicPr>
          <p:cNvPr id="3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2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33" name="Action Button: Custom 32">
            <a:hlinkClick r:id="rId14" action="ppaction://hlinksldjump" highlightClick="1">
              <a:snd r:embed="rId15" name="click.wav"/>
            </a:hlinkClick>
          </p:cNvPr>
          <p:cNvSpPr/>
          <p:nvPr/>
        </p:nvSpPr>
        <p:spPr>
          <a:xfrm>
            <a:off x="363870" y="214268"/>
            <a:ext cx="1329661" cy="129698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Action Button: Custom 33">
            <a:hlinkClick r:id="" action="ppaction://hlinkshowjump?jump=previousslide" highlightClick="1">
              <a:snd r:embed="rId15" name="click.wav"/>
            </a:hlinkClick>
          </p:cNvPr>
          <p:cNvSpPr/>
          <p:nvPr/>
        </p:nvSpPr>
        <p:spPr>
          <a:xfrm>
            <a:off x="363870" y="9182100"/>
            <a:ext cx="1269930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ction Button: Custom 34">
            <a:hlinkClick r:id="" action="ppaction://hlinkshowjump?jump=nextslide" highlightClick="1">
              <a:snd r:embed="rId15" name="click.wav"/>
            </a:hlinkClick>
          </p:cNvPr>
          <p:cNvSpPr/>
          <p:nvPr/>
        </p:nvSpPr>
        <p:spPr>
          <a:xfrm>
            <a:off x="16871005" y="9182100"/>
            <a:ext cx="1210199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" action="ppaction://hlinkshowjump?jump=endshow" highlightClick="1">
              <a:snd r:embed="rId15" name="click.wav"/>
            </a:hlinkClick>
          </p:cNvPr>
          <p:cNvSpPr/>
          <p:nvPr/>
        </p:nvSpPr>
        <p:spPr>
          <a:xfrm>
            <a:off x="17096918" y="214268"/>
            <a:ext cx="984286" cy="9509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609600" y="453389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724331">
            <a:off x="-1951974" y="2023286"/>
            <a:ext cx="8928365" cy="90413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99919" y="2363466"/>
            <a:ext cx="15071086" cy="6779642"/>
            <a:chOff x="0" y="0"/>
            <a:chExt cx="9110062" cy="409811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9045292" cy="4029530"/>
            </a:xfrm>
            <a:custGeom>
              <a:avLst/>
              <a:gdLst/>
              <a:ahLst/>
              <a:cxnLst/>
              <a:rect l="l" t="t" r="r" b="b"/>
              <a:pathLst>
                <a:path w="9045292" h="4029530">
                  <a:moveTo>
                    <a:pt x="146050" y="4029530"/>
                  </a:moveTo>
                  <a:lnTo>
                    <a:pt x="8899242" y="4029530"/>
                  </a:lnTo>
                  <a:cubicBezTo>
                    <a:pt x="8979253" y="4029530"/>
                    <a:pt x="9045292" y="3963490"/>
                    <a:pt x="9045292" y="3883480"/>
                  </a:cubicBezTo>
                  <a:lnTo>
                    <a:pt x="9045292" y="146050"/>
                  </a:lnTo>
                  <a:cubicBezTo>
                    <a:pt x="9045292" y="66040"/>
                    <a:pt x="8979253" y="0"/>
                    <a:pt x="889924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883480"/>
                  </a:lnTo>
                  <a:cubicBezTo>
                    <a:pt x="0" y="3964760"/>
                    <a:pt x="66040" y="4029530"/>
                    <a:pt x="146050" y="4029530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110063" cy="4098110"/>
            </a:xfrm>
            <a:custGeom>
              <a:avLst/>
              <a:gdLst/>
              <a:ahLst/>
              <a:cxnLst/>
              <a:rect l="l" t="t" r="r" b="b"/>
              <a:pathLst>
                <a:path w="9110063" h="4098110">
                  <a:moveTo>
                    <a:pt x="9046563" y="74930"/>
                  </a:moveTo>
                  <a:cubicBezTo>
                    <a:pt x="9018622" y="30480"/>
                    <a:pt x="8969092" y="0"/>
                    <a:pt x="891194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896180"/>
                  </a:lnTo>
                  <a:cubicBezTo>
                    <a:pt x="0" y="3948250"/>
                    <a:pt x="25400" y="3993970"/>
                    <a:pt x="63500" y="4023180"/>
                  </a:cubicBezTo>
                  <a:cubicBezTo>
                    <a:pt x="91440" y="4067630"/>
                    <a:pt x="140970" y="4098110"/>
                    <a:pt x="232556" y="4098110"/>
                  </a:cubicBezTo>
                  <a:lnTo>
                    <a:pt x="8951313" y="4098110"/>
                  </a:lnTo>
                  <a:cubicBezTo>
                    <a:pt x="9038942" y="4098110"/>
                    <a:pt x="9110063" y="4026990"/>
                    <a:pt x="9110063" y="3939360"/>
                  </a:cubicBezTo>
                  <a:lnTo>
                    <a:pt x="9110063" y="214474"/>
                  </a:lnTo>
                  <a:cubicBezTo>
                    <a:pt x="9110063" y="149860"/>
                    <a:pt x="9084663" y="104140"/>
                    <a:pt x="9046563" y="74930"/>
                  </a:cubicBezTo>
                  <a:close/>
                  <a:moveTo>
                    <a:pt x="12700" y="389618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8911942" y="12700"/>
                  </a:lnTo>
                  <a:cubicBezTo>
                    <a:pt x="8991953" y="12700"/>
                    <a:pt x="9057992" y="78740"/>
                    <a:pt x="9057992" y="158750"/>
                  </a:cubicBezTo>
                  <a:lnTo>
                    <a:pt x="9057992" y="3896180"/>
                  </a:lnTo>
                  <a:cubicBezTo>
                    <a:pt x="9057992" y="3976190"/>
                    <a:pt x="8991953" y="4042230"/>
                    <a:pt x="8911942" y="4042230"/>
                  </a:cubicBezTo>
                  <a:lnTo>
                    <a:pt x="158750" y="4042230"/>
                  </a:lnTo>
                  <a:cubicBezTo>
                    <a:pt x="78740" y="4042230"/>
                    <a:pt x="12700" y="3977460"/>
                    <a:pt x="12700" y="3896180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689279" y="1028700"/>
            <a:ext cx="10909443" cy="2155173"/>
            <a:chOff x="0" y="0"/>
            <a:chExt cx="14545924" cy="287356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545924" cy="2873565"/>
              <a:chOff x="0" y="0"/>
              <a:chExt cx="18205275" cy="35964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" y="12700"/>
                <a:ext cx="18179875" cy="3571073"/>
              </a:xfrm>
              <a:custGeom>
                <a:avLst/>
                <a:gdLst/>
                <a:ahLst/>
                <a:cxnLst/>
                <a:rect l="l" t="t" r="r" b="b"/>
                <a:pathLst>
                  <a:path w="18179875" h="3571073">
                    <a:moveTo>
                      <a:pt x="17222930" y="3571073"/>
                    </a:moveTo>
                    <a:lnTo>
                      <a:pt x="956945" y="3571073"/>
                    </a:lnTo>
                    <a:cubicBezTo>
                      <a:pt x="428371" y="3571073"/>
                      <a:pt x="0" y="3142576"/>
                      <a:pt x="0" y="1785537"/>
                    </a:cubicBezTo>
                    <a:lnTo>
                      <a:pt x="0" y="1785537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7222930" y="0"/>
                    </a:lnTo>
                    <a:cubicBezTo>
                      <a:pt x="17751377" y="0"/>
                      <a:pt x="18179875" y="428371"/>
                      <a:pt x="18179875" y="1785537"/>
                    </a:cubicBezTo>
                    <a:lnTo>
                      <a:pt x="18179875" y="1785537"/>
                    </a:lnTo>
                    <a:cubicBezTo>
                      <a:pt x="18179875" y="3142576"/>
                      <a:pt x="17751377" y="3571073"/>
                      <a:pt x="17222930" y="357107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205275" cy="3596473"/>
              </a:xfrm>
              <a:custGeom>
                <a:avLst/>
                <a:gdLst/>
                <a:ahLst/>
                <a:cxnLst/>
                <a:rect l="l" t="t" r="r" b="b"/>
                <a:pathLst>
                  <a:path w="18205275" h="3596473">
                    <a:moveTo>
                      <a:pt x="172356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798237"/>
                    </a:cubicBezTo>
                    <a:cubicBezTo>
                      <a:pt x="0" y="3161498"/>
                      <a:pt x="434975" y="3596473"/>
                      <a:pt x="969645" y="3596473"/>
                    </a:cubicBezTo>
                    <a:lnTo>
                      <a:pt x="17235630" y="3596473"/>
                    </a:lnTo>
                    <a:cubicBezTo>
                      <a:pt x="17770300" y="3596473"/>
                      <a:pt x="18205275" y="3161498"/>
                      <a:pt x="18205275" y="1798237"/>
                    </a:cubicBezTo>
                    <a:cubicBezTo>
                      <a:pt x="18205275" y="434975"/>
                      <a:pt x="17770300" y="0"/>
                      <a:pt x="17235630" y="0"/>
                    </a:cubicBezTo>
                    <a:close/>
                    <a:moveTo>
                      <a:pt x="17235630" y="3571073"/>
                    </a:moveTo>
                    <a:lnTo>
                      <a:pt x="969645" y="3571073"/>
                    </a:lnTo>
                    <a:cubicBezTo>
                      <a:pt x="448945" y="3571073"/>
                      <a:pt x="25400" y="3147529"/>
                      <a:pt x="25400" y="179823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7235630" y="25400"/>
                    </a:lnTo>
                    <a:cubicBezTo>
                      <a:pt x="17756330" y="25400"/>
                      <a:pt x="18179875" y="448945"/>
                      <a:pt x="18179875" y="1798237"/>
                    </a:cubicBezTo>
                    <a:cubicBezTo>
                      <a:pt x="18179875" y="3147529"/>
                      <a:pt x="17756330" y="3571073"/>
                      <a:pt x="17235630" y="357107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153479" y="335086"/>
              <a:ext cx="12238966" cy="224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6"/>
                </a:lnSpc>
              </a:pPr>
              <a:r>
                <a:rPr lang="en-US" sz="5996" dirty="0">
                  <a:solidFill>
                    <a:srgbClr val="031929"/>
                  </a:solidFill>
                  <a:latin typeface="Montaser Arabic Bold"/>
                </a:rPr>
                <a:t>CARA MEMAINKAN ALAT MUSIK MODERN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17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18" name="Picture 1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20" name="Action Button: Custom 19">
            <a:hlinkClick r:id="rId11" action="ppaction://hlinksldjump" highlightClick="1">
              <a:snd r:embed="rId12" name="click.wav"/>
            </a:hlinkClick>
          </p:cNvPr>
          <p:cNvSpPr/>
          <p:nvPr/>
        </p:nvSpPr>
        <p:spPr>
          <a:xfrm>
            <a:off x="363870" y="214268"/>
            <a:ext cx="1329661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ction Button: Custom 20">
            <a:hlinkClick r:id="" action="ppaction://hlinkshowjump?jump=previousslide" highlightClick="1">
              <a:snd r:embed="rId12" name="click.wav"/>
            </a:hlinkClick>
          </p:cNvPr>
          <p:cNvSpPr/>
          <p:nvPr/>
        </p:nvSpPr>
        <p:spPr>
          <a:xfrm>
            <a:off x="363870" y="9163050"/>
            <a:ext cx="1269930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ction Button: Custom 21">
            <a:hlinkClick r:id="" action="ppaction://hlinkshowjump?jump=nextslide" highlightClick="1">
              <a:snd r:embed="rId12" name="click.wav"/>
            </a:hlinkClick>
          </p:cNvPr>
          <p:cNvSpPr/>
          <p:nvPr/>
        </p:nvSpPr>
        <p:spPr>
          <a:xfrm>
            <a:off x="16871005" y="9182100"/>
            <a:ext cx="1210199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ction Button: Custom 22">
            <a:hlinkClick r:id="" action="ppaction://hlinkshowjump?jump=endshow" highlightClick="1">
              <a:snd r:embed="rId12" name="click.wav"/>
            </a:hlinkClick>
          </p:cNvPr>
          <p:cNvSpPr/>
          <p:nvPr/>
        </p:nvSpPr>
        <p:spPr>
          <a:xfrm>
            <a:off x="17096918" y="214268"/>
            <a:ext cx="984286" cy="9753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Online Media 11" title="Alat Musik Modern">
            <a:hlinkClick r:id="" action="ppaction://media"/>
            <a:extLst>
              <a:ext uri="{FF2B5EF4-FFF2-40B4-BE49-F238E27FC236}">
                <a16:creationId xmlns:a16="http://schemas.microsoft.com/office/drawing/2014/main" xmlns="" id="{FE801AF7-D245-D8EA-D17F-513CA45921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3"/>
          <a:stretch>
            <a:fillRect/>
          </a:stretch>
        </p:blipFill>
        <p:spPr>
          <a:xfrm>
            <a:off x="4800600" y="3427576"/>
            <a:ext cx="9218173" cy="5208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B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724331">
            <a:off x="-1951974" y="2023286"/>
            <a:ext cx="8928365" cy="90413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35089" y="2059853"/>
            <a:ext cx="16017822" cy="7024544"/>
            <a:chOff x="0" y="0"/>
            <a:chExt cx="9344776" cy="409811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9280006" cy="4029530"/>
            </a:xfrm>
            <a:custGeom>
              <a:avLst/>
              <a:gdLst/>
              <a:ahLst/>
              <a:cxnLst/>
              <a:rect l="l" t="t" r="r" b="b"/>
              <a:pathLst>
                <a:path w="9280006" h="4029530">
                  <a:moveTo>
                    <a:pt x="146050" y="4029530"/>
                  </a:moveTo>
                  <a:lnTo>
                    <a:pt x="9133956" y="4029530"/>
                  </a:lnTo>
                  <a:cubicBezTo>
                    <a:pt x="9213965" y="4029530"/>
                    <a:pt x="9280006" y="3963490"/>
                    <a:pt x="9280006" y="3883480"/>
                  </a:cubicBezTo>
                  <a:lnTo>
                    <a:pt x="9280006" y="146050"/>
                  </a:lnTo>
                  <a:cubicBezTo>
                    <a:pt x="9280006" y="66040"/>
                    <a:pt x="9213965" y="0"/>
                    <a:pt x="913395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883480"/>
                  </a:lnTo>
                  <a:cubicBezTo>
                    <a:pt x="0" y="3964760"/>
                    <a:pt x="66040" y="4029530"/>
                    <a:pt x="146050" y="4029530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344776" cy="4098110"/>
            </a:xfrm>
            <a:custGeom>
              <a:avLst/>
              <a:gdLst/>
              <a:ahLst/>
              <a:cxnLst/>
              <a:rect l="l" t="t" r="r" b="b"/>
              <a:pathLst>
                <a:path w="9344776" h="4098110">
                  <a:moveTo>
                    <a:pt x="9281276" y="74930"/>
                  </a:moveTo>
                  <a:cubicBezTo>
                    <a:pt x="9253336" y="30480"/>
                    <a:pt x="9203806" y="0"/>
                    <a:pt x="914665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896180"/>
                  </a:lnTo>
                  <a:cubicBezTo>
                    <a:pt x="0" y="3948250"/>
                    <a:pt x="25400" y="3993970"/>
                    <a:pt x="63500" y="4023180"/>
                  </a:cubicBezTo>
                  <a:cubicBezTo>
                    <a:pt x="91440" y="4067630"/>
                    <a:pt x="140970" y="4098110"/>
                    <a:pt x="233643" y="4098110"/>
                  </a:cubicBezTo>
                  <a:lnTo>
                    <a:pt x="9186026" y="4098110"/>
                  </a:lnTo>
                  <a:cubicBezTo>
                    <a:pt x="9273656" y="4098110"/>
                    <a:pt x="9344776" y="4026990"/>
                    <a:pt x="9344776" y="3939360"/>
                  </a:cubicBezTo>
                  <a:lnTo>
                    <a:pt x="9344776" y="214474"/>
                  </a:lnTo>
                  <a:cubicBezTo>
                    <a:pt x="9344775" y="149860"/>
                    <a:pt x="9319375" y="104140"/>
                    <a:pt x="9281276" y="74930"/>
                  </a:cubicBezTo>
                  <a:close/>
                  <a:moveTo>
                    <a:pt x="12700" y="389618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146656" y="12700"/>
                  </a:lnTo>
                  <a:cubicBezTo>
                    <a:pt x="9226665" y="12700"/>
                    <a:pt x="9292706" y="78740"/>
                    <a:pt x="9292706" y="158750"/>
                  </a:cubicBezTo>
                  <a:lnTo>
                    <a:pt x="9292706" y="3896180"/>
                  </a:lnTo>
                  <a:cubicBezTo>
                    <a:pt x="9292706" y="3976190"/>
                    <a:pt x="9226665" y="4042230"/>
                    <a:pt x="9146656" y="4042230"/>
                  </a:cubicBezTo>
                  <a:lnTo>
                    <a:pt x="158750" y="4042230"/>
                  </a:lnTo>
                  <a:cubicBezTo>
                    <a:pt x="78740" y="4042230"/>
                    <a:pt x="12700" y="3977460"/>
                    <a:pt x="12700" y="3896180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895600" y="3641849"/>
            <a:ext cx="13577229" cy="2841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endParaRPr sz="2400" dirty="0">
              <a:latin typeface="Adobe Garamond Pro Bold" panose="02020702060506020403" pitchFamily="18" charset="0"/>
            </a:endParaRP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4400" dirty="0" err="1">
                <a:solidFill>
                  <a:srgbClr val="031929"/>
                </a:solidFill>
              </a:rPr>
              <a:t>Bacalah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soal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dengan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teliti</a:t>
            </a:r>
            <a:r>
              <a:rPr lang="en-US" sz="4400" dirty="0">
                <a:solidFill>
                  <a:srgbClr val="031929"/>
                </a:solidFill>
              </a:rPr>
              <a:t>!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4400" dirty="0" err="1">
                <a:solidFill>
                  <a:srgbClr val="031929"/>
                </a:solidFill>
              </a:rPr>
              <a:t>Pahami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dan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amati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gambar</a:t>
            </a:r>
            <a:r>
              <a:rPr lang="en-US" sz="4400" dirty="0">
                <a:solidFill>
                  <a:srgbClr val="031929"/>
                </a:solidFill>
              </a:rPr>
              <a:t> yang </a:t>
            </a:r>
            <a:r>
              <a:rPr lang="en-US" sz="4400" dirty="0" err="1">
                <a:solidFill>
                  <a:srgbClr val="031929"/>
                </a:solidFill>
              </a:rPr>
              <a:t>ada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</a:p>
          <a:p>
            <a:pPr marL="863598" lvl="1" indent="-431799">
              <a:lnSpc>
                <a:spcPts val="5599"/>
              </a:lnSpc>
              <a:buFont typeface="Arial"/>
              <a:buChar char="•"/>
            </a:pPr>
            <a:r>
              <a:rPr lang="en-US" sz="4400" dirty="0" err="1">
                <a:solidFill>
                  <a:srgbClr val="031929"/>
                </a:solidFill>
              </a:rPr>
              <a:t>Jawab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soal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dengan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cara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klik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pada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pilihan</a:t>
            </a:r>
            <a:r>
              <a:rPr lang="en-US" sz="4400" dirty="0">
                <a:solidFill>
                  <a:srgbClr val="031929"/>
                </a:solidFill>
              </a:rPr>
              <a:t> </a:t>
            </a:r>
            <a:r>
              <a:rPr lang="en-US" sz="4400" dirty="0" err="1">
                <a:solidFill>
                  <a:srgbClr val="031929"/>
                </a:solidFill>
              </a:rPr>
              <a:t>jawaban</a:t>
            </a:r>
            <a:r>
              <a:rPr lang="en-US" sz="4400" dirty="0">
                <a:solidFill>
                  <a:srgbClr val="031929"/>
                </a:solidFill>
              </a:rPr>
              <a:t> ABCD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008365" y="1202603"/>
            <a:ext cx="8271271" cy="1326498"/>
            <a:chOff x="0" y="0"/>
            <a:chExt cx="11028361" cy="17686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28361" cy="1768665"/>
              <a:chOff x="0" y="0"/>
              <a:chExt cx="13802791" cy="22136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12700"/>
                <a:ext cx="13777390" cy="2188211"/>
              </a:xfrm>
              <a:custGeom>
                <a:avLst/>
                <a:gdLst/>
                <a:ahLst/>
                <a:cxnLst/>
                <a:rect l="l" t="t" r="r" b="b"/>
                <a:pathLst>
                  <a:path w="13777390" h="2188211">
                    <a:moveTo>
                      <a:pt x="12820445" y="2188211"/>
                    </a:moveTo>
                    <a:lnTo>
                      <a:pt x="956945" y="2188211"/>
                    </a:lnTo>
                    <a:cubicBezTo>
                      <a:pt x="428371" y="2188211"/>
                      <a:pt x="0" y="1759713"/>
                      <a:pt x="0" y="1094106"/>
                    </a:cubicBezTo>
                    <a:lnTo>
                      <a:pt x="0" y="109410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2820445" y="0"/>
                    </a:lnTo>
                    <a:cubicBezTo>
                      <a:pt x="13348892" y="0"/>
                      <a:pt x="13777390" y="428371"/>
                      <a:pt x="13777390" y="1094106"/>
                    </a:cubicBezTo>
                    <a:lnTo>
                      <a:pt x="13777390" y="1094106"/>
                    </a:lnTo>
                    <a:cubicBezTo>
                      <a:pt x="13777390" y="1759713"/>
                      <a:pt x="13348892" y="2188211"/>
                      <a:pt x="12820445" y="2188211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3802790" cy="2213611"/>
              </a:xfrm>
              <a:custGeom>
                <a:avLst/>
                <a:gdLst/>
                <a:ahLst/>
                <a:cxnLst/>
                <a:rect l="l" t="t" r="r" b="b"/>
                <a:pathLst>
                  <a:path w="13802790" h="2213611">
                    <a:moveTo>
                      <a:pt x="1283314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6806"/>
                    </a:cubicBezTo>
                    <a:cubicBezTo>
                      <a:pt x="0" y="1778636"/>
                      <a:pt x="434975" y="2213611"/>
                      <a:pt x="969645" y="2213611"/>
                    </a:cubicBezTo>
                    <a:lnTo>
                      <a:pt x="12833145" y="2213611"/>
                    </a:lnTo>
                    <a:cubicBezTo>
                      <a:pt x="13367815" y="2213611"/>
                      <a:pt x="13802790" y="1778636"/>
                      <a:pt x="13802790" y="1106806"/>
                    </a:cubicBezTo>
                    <a:cubicBezTo>
                      <a:pt x="13802790" y="434975"/>
                      <a:pt x="13367815" y="0"/>
                      <a:pt x="12833145" y="0"/>
                    </a:cubicBezTo>
                    <a:close/>
                    <a:moveTo>
                      <a:pt x="12833145" y="2188211"/>
                    </a:moveTo>
                    <a:lnTo>
                      <a:pt x="969645" y="2188211"/>
                    </a:lnTo>
                    <a:cubicBezTo>
                      <a:pt x="448945" y="2188211"/>
                      <a:pt x="25400" y="1764666"/>
                      <a:pt x="25400" y="110680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2833145" y="25400"/>
                    </a:lnTo>
                    <a:cubicBezTo>
                      <a:pt x="13353845" y="25400"/>
                      <a:pt x="13777390" y="448945"/>
                      <a:pt x="13777390" y="1106806"/>
                    </a:cubicBezTo>
                    <a:cubicBezTo>
                      <a:pt x="13777390" y="1764666"/>
                      <a:pt x="13353845" y="2188211"/>
                      <a:pt x="12833145" y="2188211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874539" y="335086"/>
              <a:ext cx="9279282" cy="113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6"/>
                </a:lnSpc>
              </a:pPr>
              <a:r>
                <a:rPr lang="en-US" sz="5996" dirty="0">
                  <a:solidFill>
                    <a:srgbClr val="031929"/>
                  </a:solidFill>
                  <a:latin typeface="Montaser Arabic Bold"/>
                </a:rPr>
                <a:t>Panduan </a:t>
              </a:r>
              <a:r>
                <a:rPr lang="en-US" sz="5996" dirty="0" err="1">
                  <a:solidFill>
                    <a:srgbClr val="031929"/>
                  </a:solidFill>
                  <a:latin typeface="Montaser Arabic Bold"/>
                </a:rPr>
                <a:t>Kuis</a:t>
              </a:r>
              <a:endParaRPr lang="en-US" sz="5996" dirty="0">
                <a:solidFill>
                  <a:srgbClr val="031929"/>
                </a:solidFill>
                <a:latin typeface="Montaser Arabic Bold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16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17" name="Picture 1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18" name="Action Button: Custom 17">
            <a:hlinkClick r:id="rId12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423601" y="214268"/>
            <a:ext cx="1210199" cy="12396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ction Button: Custom 18">
            <a:hlinkClick r:id="" action="ppaction://hlinkshowjump?jump=previousslide" highlightClick="1">
              <a:snd r:embed="rId13" name="click.wav"/>
            </a:hlinkClick>
          </p:cNvPr>
          <p:cNvSpPr/>
          <p:nvPr/>
        </p:nvSpPr>
        <p:spPr>
          <a:xfrm>
            <a:off x="423601" y="9182100"/>
            <a:ext cx="1269930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Action Button: Custom 19">
            <a:hlinkClick r:id="" action="ppaction://hlinkshowjump?jump=nextslide" highlightClick="1">
              <a:snd r:embed="rId13" name="click.wav"/>
            </a:hlinkClick>
          </p:cNvPr>
          <p:cNvSpPr/>
          <p:nvPr/>
        </p:nvSpPr>
        <p:spPr>
          <a:xfrm>
            <a:off x="16871005" y="9084397"/>
            <a:ext cx="1210199" cy="93679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ction Button: Custom 20">
            <a:hlinkClick r:id="" action="ppaction://hlinkshowjump?jump=endshow" highlightClick="1">
              <a:snd r:embed="rId13" name="click.wav"/>
            </a:hlinkClick>
          </p:cNvPr>
          <p:cNvSpPr/>
          <p:nvPr/>
        </p:nvSpPr>
        <p:spPr>
          <a:xfrm>
            <a:off x="17096918" y="214268"/>
            <a:ext cx="984286" cy="9753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818268" y="175505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9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4092" y="1703231"/>
            <a:ext cx="12554591" cy="6880539"/>
            <a:chOff x="0" y="0"/>
            <a:chExt cx="9865558" cy="540681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9800788" cy="5338235"/>
            </a:xfrm>
            <a:custGeom>
              <a:avLst/>
              <a:gdLst/>
              <a:ahLst/>
              <a:cxnLst/>
              <a:rect l="l" t="t" r="r" b="b"/>
              <a:pathLst>
                <a:path w="9800788" h="5338235">
                  <a:moveTo>
                    <a:pt x="146050" y="5338235"/>
                  </a:moveTo>
                  <a:lnTo>
                    <a:pt x="9654738" y="5338235"/>
                  </a:lnTo>
                  <a:cubicBezTo>
                    <a:pt x="9734748" y="5338235"/>
                    <a:pt x="9800788" y="5272195"/>
                    <a:pt x="9800788" y="5192185"/>
                  </a:cubicBezTo>
                  <a:lnTo>
                    <a:pt x="9800788" y="146050"/>
                  </a:lnTo>
                  <a:cubicBezTo>
                    <a:pt x="9800788" y="66040"/>
                    <a:pt x="9734748" y="0"/>
                    <a:pt x="96547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192185"/>
                  </a:lnTo>
                  <a:cubicBezTo>
                    <a:pt x="0" y="5273465"/>
                    <a:pt x="66040" y="5338235"/>
                    <a:pt x="146050" y="5338235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865558" cy="5406815"/>
            </a:xfrm>
            <a:custGeom>
              <a:avLst/>
              <a:gdLst/>
              <a:ahLst/>
              <a:cxnLst/>
              <a:rect l="l" t="t" r="r" b="b"/>
              <a:pathLst>
                <a:path w="9865558" h="5406815">
                  <a:moveTo>
                    <a:pt x="9802058" y="74930"/>
                  </a:moveTo>
                  <a:cubicBezTo>
                    <a:pt x="9774118" y="30480"/>
                    <a:pt x="9724588" y="0"/>
                    <a:pt x="96674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204885"/>
                  </a:lnTo>
                  <a:cubicBezTo>
                    <a:pt x="0" y="5256955"/>
                    <a:pt x="25400" y="5302675"/>
                    <a:pt x="63500" y="5331885"/>
                  </a:cubicBezTo>
                  <a:cubicBezTo>
                    <a:pt x="91440" y="5376335"/>
                    <a:pt x="140970" y="5406815"/>
                    <a:pt x="236055" y="5406815"/>
                  </a:cubicBezTo>
                  <a:lnTo>
                    <a:pt x="9706808" y="5406815"/>
                  </a:lnTo>
                  <a:cubicBezTo>
                    <a:pt x="9794438" y="5406815"/>
                    <a:pt x="9865558" y="5335695"/>
                    <a:pt x="9865558" y="5248065"/>
                  </a:cubicBezTo>
                  <a:lnTo>
                    <a:pt x="9865558" y="221259"/>
                  </a:lnTo>
                  <a:cubicBezTo>
                    <a:pt x="9865558" y="149860"/>
                    <a:pt x="9840158" y="104140"/>
                    <a:pt x="9802058" y="74930"/>
                  </a:cubicBezTo>
                  <a:close/>
                  <a:moveTo>
                    <a:pt x="12700" y="520488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667438" y="12700"/>
                  </a:lnTo>
                  <a:cubicBezTo>
                    <a:pt x="9747448" y="12700"/>
                    <a:pt x="9813488" y="78740"/>
                    <a:pt x="9813488" y="158750"/>
                  </a:cubicBezTo>
                  <a:lnTo>
                    <a:pt x="9813488" y="5204885"/>
                  </a:lnTo>
                  <a:cubicBezTo>
                    <a:pt x="9813488" y="5284895"/>
                    <a:pt x="9747448" y="5350935"/>
                    <a:pt x="9667438" y="5350935"/>
                  </a:cubicBezTo>
                  <a:lnTo>
                    <a:pt x="158750" y="5350935"/>
                  </a:lnTo>
                  <a:cubicBezTo>
                    <a:pt x="78740" y="5350935"/>
                    <a:pt x="12700" y="5286165"/>
                    <a:pt x="12700" y="5204885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452189" y="1019995"/>
            <a:ext cx="7778396" cy="1109675"/>
            <a:chOff x="0" y="0"/>
            <a:chExt cx="10371194" cy="147956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371194" cy="1479567"/>
              <a:chOff x="0" y="0"/>
              <a:chExt cx="17621826" cy="25139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17596425" cy="2488550"/>
              </a:xfrm>
              <a:custGeom>
                <a:avLst/>
                <a:gdLst/>
                <a:ahLst/>
                <a:cxnLst/>
                <a:rect l="l" t="t" r="r" b="b"/>
                <a:pathLst>
                  <a:path w="17596425" h="2488550">
                    <a:moveTo>
                      <a:pt x="16639480" y="2488550"/>
                    </a:moveTo>
                    <a:lnTo>
                      <a:pt x="956945" y="2488550"/>
                    </a:lnTo>
                    <a:cubicBezTo>
                      <a:pt x="428371" y="2488550"/>
                      <a:pt x="0" y="2060052"/>
                      <a:pt x="0" y="1244275"/>
                    </a:cubicBezTo>
                    <a:lnTo>
                      <a:pt x="0" y="124427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6639480" y="0"/>
                    </a:lnTo>
                    <a:cubicBezTo>
                      <a:pt x="17167927" y="0"/>
                      <a:pt x="17596425" y="428371"/>
                      <a:pt x="17596425" y="1244275"/>
                    </a:cubicBezTo>
                    <a:lnTo>
                      <a:pt x="17596425" y="1244275"/>
                    </a:lnTo>
                    <a:cubicBezTo>
                      <a:pt x="17596425" y="2060052"/>
                      <a:pt x="17167927" y="2488550"/>
                      <a:pt x="16639480" y="2488550"/>
                    </a:cubicBezTo>
                    <a:close/>
                  </a:path>
                </a:pathLst>
              </a:custGeom>
              <a:solidFill>
                <a:srgbClr val="FBE639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7621825" cy="2513950"/>
              </a:xfrm>
              <a:custGeom>
                <a:avLst/>
                <a:gdLst/>
                <a:ahLst/>
                <a:cxnLst/>
                <a:rect l="l" t="t" r="r" b="b"/>
                <a:pathLst>
                  <a:path w="17621825" h="2513950">
                    <a:moveTo>
                      <a:pt x="1665218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256975"/>
                    </a:cubicBezTo>
                    <a:cubicBezTo>
                      <a:pt x="0" y="2078975"/>
                      <a:pt x="434975" y="2513950"/>
                      <a:pt x="969645" y="2513950"/>
                    </a:cubicBezTo>
                    <a:lnTo>
                      <a:pt x="16652180" y="2513950"/>
                    </a:lnTo>
                    <a:cubicBezTo>
                      <a:pt x="17186850" y="2513950"/>
                      <a:pt x="17621825" y="2078975"/>
                      <a:pt x="17621825" y="1256975"/>
                    </a:cubicBezTo>
                    <a:cubicBezTo>
                      <a:pt x="17621825" y="434975"/>
                      <a:pt x="17186850" y="0"/>
                      <a:pt x="16652180" y="0"/>
                    </a:cubicBezTo>
                    <a:close/>
                    <a:moveTo>
                      <a:pt x="16652180" y="2488550"/>
                    </a:moveTo>
                    <a:lnTo>
                      <a:pt x="969645" y="2488550"/>
                    </a:lnTo>
                    <a:cubicBezTo>
                      <a:pt x="448945" y="2488550"/>
                      <a:pt x="25400" y="2065005"/>
                      <a:pt x="25400" y="125697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6652180" y="25400"/>
                    </a:lnTo>
                    <a:cubicBezTo>
                      <a:pt x="17172880" y="25400"/>
                      <a:pt x="17596425" y="448945"/>
                      <a:pt x="17596425" y="1256975"/>
                    </a:cubicBezTo>
                    <a:cubicBezTo>
                      <a:pt x="17596425" y="2065005"/>
                      <a:pt x="17172880" y="2488550"/>
                      <a:pt x="16652180" y="24885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064205" y="191525"/>
              <a:ext cx="8242785" cy="1134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9"/>
                </a:lnSpc>
              </a:pPr>
              <a:r>
                <a:rPr lang="en-US" sz="5899" dirty="0">
                  <a:solidFill>
                    <a:srgbClr val="031929"/>
                  </a:solidFill>
                  <a:latin typeface="Montaser Arabic Bold"/>
                </a:rPr>
                <a:t>SAATNYA KUIS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989244" y="222936"/>
            <a:ext cx="984286" cy="975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558989" y="2840127"/>
            <a:ext cx="11170023" cy="3384855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5452189" y="6929833"/>
            <a:ext cx="7778396" cy="1109675"/>
            <a:chOff x="0" y="0"/>
            <a:chExt cx="10371194" cy="14795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371194" cy="1479567"/>
              <a:chOff x="0" y="0"/>
              <a:chExt cx="17621826" cy="251395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700" y="12700"/>
                <a:ext cx="17596425" cy="2488550"/>
              </a:xfrm>
              <a:custGeom>
                <a:avLst/>
                <a:gdLst/>
                <a:ahLst/>
                <a:cxnLst/>
                <a:rect l="l" t="t" r="r" b="b"/>
                <a:pathLst>
                  <a:path w="17596425" h="2488550">
                    <a:moveTo>
                      <a:pt x="16639480" y="2488550"/>
                    </a:moveTo>
                    <a:lnTo>
                      <a:pt x="956945" y="2488550"/>
                    </a:lnTo>
                    <a:cubicBezTo>
                      <a:pt x="428371" y="2488550"/>
                      <a:pt x="0" y="2060052"/>
                      <a:pt x="0" y="1244275"/>
                    </a:cubicBezTo>
                    <a:lnTo>
                      <a:pt x="0" y="124427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6639480" y="0"/>
                    </a:lnTo>
                    <a:cubicBezTo>
                      <a:pt x="17167927" y="0"/>
                      <a:pt x="17596425" y="428371"/>
                      <a:pt x="17596425" y="1244275"/>
                    </a:cubicBezTo>
                    <a:lnTo>
                      <a:pt x="17596425" y="1244275"/>
                    </a:lnTo>
                    <a:cubicBezTo>
                      <a:pt x="17596425" y="2060052"/>
                      <a:pt x="17167927" y="2488550"/>
                      <a:pt x="16639480" y="2488550"/>
                    </a:cubicBezTo>
                    <a:close/>
                  </a:path>
                </a:pathLst>
              </a:custGeom>
              <a:solidFill>
                <a:srgbClr val="F4BB2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7621825" cy="2513950"/>
              </a:xfrm>
              <a:custGeom>
                <a:avLst/>
                <a:gdLst/>
                <a:ahLst/>
                <a:cxnLst/>
                <a:rect l="l" t="t" r="r" b="b"/>
                <a:pathLst>
                  <a:path w="17621825" h="2513950">
                    <a:moveTo>
                      <a:pt x="1665218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256975"/>
                    </a:cubicBezTo>
                    <a:cubicBezTo>
                      <a:pt x="0" y="2078975"/>
                      <a:pt x="434975" y="2513950"/>
                      <a:pt x="969645" y="2513950"/>
                    </a:cubicBezTo>
                    <a:lnTo>
                      <a:pt x="16652180" y="2513950"/>
                    </a:lnTo>
                    <a:cubicBezTo>
                      <a:pt x="17186850" y="2513950"/>
                      <a:pt x="17621825" y="2078975"/>
                      <a:pt x="17621825" y="1256975"/>
                    </a:cubicBezTo>
                    <a:cubicBezTo>
                      <a:pt x="17621825" y="434975"/>
                      <a:pt x="17186850" y="0"/>
                      <a:pt x="16652180" y="0"/>
                    </a:cubicBezTo>
                    <a:close/>
                    <a:moveTo>
                      <a:pt x="16652180" y="2488550"/>
                    </a:moveTo>
                    <a:lnTo>
                      <a:pt x="969645" y="2488550"/>
                    </a:lnTo>
                    <a:cubicBezTo>
                      <a:pt x="448945" y="2488550"/>
                      <a:pt x="25400" y="2065005"/>
                      <a:pt x="25400" y="125697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6652180" y="25400"/>
                    </a:lnTo>
                    <a:cubicBezTo>
                      <a:pt x="17172880" y="25400"/>
                      <a:pt x="17596425" y="448945"/>
                      <a:pt x="17596425" y="1256975"/>
                    </a:cubicBezTo>
                    <a:cubicBezTo>
                      <a:pt x="17596425" y="2065005"/>
                      <a:pt x="17172880" y="2488550"/>
                      <a:pt x="16652180" y="24885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064205" y="191525"/>
              <a:ext cx="8242785" cy="1134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9"/>
                </a:lnSpc>
              </a:pPr>
              <a:r>
                <a:rPr lang="en-US" sz="5899">
                  <a:solidFill>
                    <a:srgbClr val="031929"/>
                  </a:solidFill>
                  <a:latin typeface="Montaser Arabic Bold"/>
                </a:rPr>
                <a:t>MULAI KUIS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57167" y="9105574"/>
            <a:ext cx="7584243" cy="32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sz="2301" dirty="0">
                <a:solidFill>
                  <a:srgbClr val="FFFFFF"/>
                </a:solidFill>
                <a:latin typeface="Montaser Arabic Bold"/>
              </a:rPr>
              <a:t>KLIK </a:t>
            </a:r>
            <a:r>
              <a:rPr lang="en-US" sz="2301" dirty="0" err="1">
                <a:solidFill>
                  <a:srgbClr val="FFFFFF"/>
                </a:solidFill>
                <a:latin typeface="Montaser Arabic Bold"/>
              </a:rPr>
              <a:t>Tombol</a:t>
            </a:r>
            <a:r>
              <a:rPr lang="en-US" sz="2301" dirty="0">
                <a:solidFill>
                  <a:srgbClr val="FFFFFF"/>
                </a:solidFill>
                <a:latin typeface="Montaser Arabic Bold"/>
              </a:rPr>
              <a:t> MULAI KUIS </a:t>
            </a:r>
            <a:r>
              <a:rPr lang="en-US" sz="2301" dirty="0" err="1">
                <a:solidFill>
                  <a:srgbClr val="FFFFFF"/>
                </a:solidFill>
                <a:latin typeface="Montaser Arabic Bold"/>
              </a:rPr>
              <a:t>jika</a:t>
            </a:r>
            <a:r>
              <a:rPr lang="en-US" sz="2301" dirty="0">
                <a:solidFill>
                  <a:srgbClr val="FFFFFF"/>
                </a:solidFill>
                <a:latin typeface="Montaser Arabic Bold"/>
              </a:rPr>
              <a:t> </a:t>
            </a:r>
            <a:r>
              <a:rPr lang="en-US" sz="2301" dirty="0" err="1">
                <a:solidFill>
                  <a:srgbClr val="FFFFFF"/>
                </a:solidFill>
                <a:latin typeface="Montaser Arabic Bold"/>
              </a:rPr>
              <a:t>kamu</a:t>
            </a:r>
            <a:r>
              <a:rPr lang="en-US" sz="2301" dirty="0">
                <a:solidFill>
                  <a:srgbClr val="FFFFFF"/>
                </a:solidFill>
                <a:latin typeface="Montaser Arabic Bold"/>
              </a:rPr>
              <a:t> </a:t>
            </a:r>
            <a:r>
              <a:rPr lang="en-US" sz="2301" dirty="0" err="1">
                <a:solidFill>
                  <a:srgbClr val="FFFFFF"/>
                </a:solidFill>
                <a:latin typeface="Montaser Arabic Bold"/>
              </a:rPr>
              <a:t>sudah</a:t>
            </a:r>
            <a:r>
              <a:rPr lang="en-US" sz="2301" dirty="0">
                <a:solidFill>
                  <a:srgbClr val="FFFFFF"/>
                </a:solidFill>
                <a:latin typeface="Montaser Arabic Bold"/>
              </a:rPr>
              <a:t> </a:t>
            </a:r>
            <a:r>
              <a:rPr lang="en-US" sz="2301" dirty="0" err="1">
                <a:solidFill>
                  <a:srgbClr val="FFFFFF"/>
                </a:solidFill>
                <a:latin typeface="Montaser Arabic Bold"/>
              </a:rPr>
              <a:t>siap</a:t>
            </a:r>
            <a:r>
              <a:rPr lang="en-US" sz="2301" dirty="0">
                <a:solidFill>
                  <a:srgbClr val="FFFFFF"/>
                </a:solidFill>
                <a:latin typeface="Montaser Arabic Bold"/>
              </a:rPr>
              <a:t>!</a:t>
            </a:r>
          </a:p>
        </p:txBody>
      </p:sp>
      <p:pic>
        <p:nvPicPr>
          <p:cNvPr id="2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22" name="Picture 1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23" name="Action Button: Custom 22">
            <a:hlinkClick r:id="rId11" action="ppaction://hlinksldjump" highlightClick="1">
              <a:snd r:embed="rId12" name="click.wav"/>
            </a:hlinkClick>
          </p:cNvPr>
          <p:cNvSpPr/>
          <p:nvPr/>
        </p:nvSpPr>
        <p:spPr>
          <a:xfrm>
            <a:off x="423601" y="222936"/>
            <a:ext cx="1269930" cy="132099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Action Button: Custom 23">
            <a:hlinkClick r:id="" action="ppaction://hlinkshowjump?jump=previousslide" highlightClick="1">
              <a:snd r:embed="rId12" name="click.wav"/>
            </a:hlinkClick>
          </p:cNvPr>
          <p:cNvSpPr/>
          <p:nvPr/>
        </p:nvSpPr>
        <p:spPr>
          <a:xfrm>
            <a:off x="363870" y="9163050"/>
            <a:ext cx="1269930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Action Button: Custom 24">
            <a:hlinkClick r:id="" action="ppaction://hlinkshowjump?jump=nextslide" highlightClick="1">
              <a:snd r:embed="rId12" name="click.wav"/>
            </a:hlinkClick>
          </p:cNvPr>
          <p:cNvSpPr/>
          <p:nvPr/>
        </p:nvSpPr>
        <p:spPr>
          <a:xfrm>
            <a:off x="16871005" y="9105574"/>
            <a:ext cx="1210199" cy="9346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Action Button: Custom 25">
            <a:hlinkClick r:id="" action="ppaction://hlinkshowjump?jump=endshow" highlightClick="1">
              <a:snd r:embed="rId12" name="click.wav"/>
            </a:hlinkClick>
          </p:cNvPr>
          <p:cNvSpPr/>
          <p:nvPr/>
        </p:nvSpPr>
        <p:spPr>
          <a:xfrm>
            <a:off x="16989244" y="214268"/>
            <a:ext cx="984286" cy="95807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ction Button: Custom 18">
            <a:hlinkClick r:id="rId13" highlightClick="1">
              <a:snd r:embed="rId12" name="click.wav"/>
            </a:hlinkClick>
          </p:cNvPr>
          <p:cNvSpPr/>
          <p:nvPr/>
        </p:nvSpPr>
        <p:spPr>
          <a:xfrm>
            <a:off x="5452189" y="6929833"/>
            <a:ext cx="7772790" cy="11040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914400" y="393447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9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67695" y="2670792"/>
            <a:ext cx="10021549" cy="6331986"/>
            <a:chOff x="0" y="0"/>
            <a:chExt cx="8557294" cy="540681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8492523" cy="5338235"/>
            </a:xfrm>
            <a:custGeom>
              <a:avLst/>
              <a:gdLst/>
              <a:ahLst/>
              <a:cxnLst/>
              <a:rect l="l" t="t" r="r" b="b"/>
              <a:pathLst>
                <a:path w="8492523" h="5338235">
                  <a:moveTo>
                    <a:pt x="146050" y="5338235"/>
                  </a:moveTo>
                  <a:lnTo>
                    <a:pt x="8346473" y="5338235"/>
                  </a:lnTo>
                  <a:cubicBezTo>
                    <a:pt x="8426483" y="5338235"/>
                    <a:pt x="8492523" y="5272195"/>
                    <a:pt x="8492523" y="5192185"/>
                  </a:cubicBezTo>
                  <a:lnTo>
                    <a:pt x="8492523" y="146050"/>
                  </a:lnTo>
                  <a:cubicBezTo>
                    <a:pt x="8492523" y="66040"/>
                    <a:pt x="8426483" y="0"/>
                    <a:pt x="8346473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192185"/>
                  </a:lnTo>
                  <a:cubicBezTo>
                    <a:pt x="0" y="5273465"/>
                    <a:pt x="66040" y="5338235"/>
                    <a:pt x="146050" y="5338235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557294" cy="5406815"/>
            </a:xfrm>
            <a:custGeom>
              <a:avLst/>
              <a:gdLst/>
              <a:ahLst/>
              <a:cxnLst/>
              <a:rect l="l" t="t" r="r" b="b"/>
              <a:pathLst>
                <a:path w="8557294" h="5406815">
                  <a:moveTo>
                    <a:pt x="8493794" y="74930"/>
                  </a:moveTo>
                  <a:cubicBezTo>
                    <a:pt x="8465854" y="30480"/>
                    <a:pt x="8416323" y="0"/>
                    <a:pt x="8359173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204885"/>
                  </a:lnTo>
                  <a:cubicBezTo>
                    <a:pt x="0" y="5256955"/>
                    <a:pt x="25400" y="5302675"/>
                    <a:pt x="63500" y="5331885"/>
                  </a:cubicBezTo>
                  <a:cubicBezTo>
                    <a:pt x="91440" y="5376335"/>
                    <a:pt x="140970" y="5406815"/>
                    <a:pt x="229996" y="5406815"/>
                  </a:cubicBezTo>
                  <a:lnTo>
                    <a:pt x="8398544" y="5406815"/>
                  </a:lnTo>
                  <a:cubicBezTo>
                    <a:pt x="8486173" y="5406815"/>
                    <a:pt x="8557294" y="5335695"/>
                    <a:pt x="8557294" y="5248065"/>
                  </a:cubicBezTo>
                  <a:lnTo>
                    <a:pt x="8557294" y="221259"/>
                  </a:lnTo>
                  <a:cubicBezTo>
                    <a:pt x="8557294" y="149860"/>
                    <a:pt x="8531894" y="104140"/>
                    <a:pt x="8493794" y="74930"/>
                  </a:cubicBezTo>
                  <a:close/>
                  <a:moveTo>
                    <a:pt x="12700" y="520488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8359173" y="12700"/>
                  </a:lnTo>
                  <a:cubicBezTo>
                    <a:pt x="8439183" y="12700"/>
                    <a:pt x="8505223" y="78740"/>
                    <a:pt x="8505223" y="158750"/>
                  </a:cubicBezTo>
                  <a:lnTo>
                    <a:pt x="8505223" y="5204885"/>
                  </a:lnTo>
                  <a:cubicBezTo>
                    <a:pt x="8505223" y="5284895"/>
                    <a:pt x="8439183" y="5350935"/>
                    <a:pt x="8359173" y="5350935"/>
                  </a:cubicBezTo>
                  <a:lnTo>
                    <a:pt x="158750" y="5350935"/>
                  </a:lnTo>
                  <a:cubicBezTo>
                    <a:pt x="78740" y="5350935"/>
                    <a:pt x="12700" y="5286165"/>
                    <a:pt x="12700" y="5204885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86192" y="709056"/>
            <a:ext cx="6703586" cy="1669745"/>
            <a:chOff x="0" y="0"/>
            <a:chExt cx="8938114" cy="222632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938114" cy="2226327"/>
              <a:chOff x="0" y="0"/>
              <a:chExt cx="15186861" cy="37827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15161462" cy="3757380"/>
              </a:xfrm>
              <a:custGeom>
                <a:avLst/>
                <a:gdLst/>
                <a:ahLst/>
                <a:cxnLst/>
                <a:rect l="l" t="t" r="r" b="b"/>
                <a:pathLst>
                  <a:path w="15161462" h="3757380">
                    <a:moveTo>
                      <a:pt x="14204516" y="3757380"/>
                    </a:moveTo>
                    <a:lnTo>
                      <a:pt x="956945" y="3757380"/>
                    </a:lnTo>
                    <a:cubicBezTo>
                      <a:pt x="428371" y="3757380"/>
                      <a:pt x="0" y="3328882"/>
                      <a:pt x="0" y="1878690"/>
                    </a:cubicBezTo>
                    <a:lnTo>
                      <a:pt x="0" y="1878690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4204516" y="0"/>
                    </a:lnTo>
                    <a:cubicBezTo>
                      <a:pt x="14732963" y="0"/>
                      <a:pt x="15161461" y="428371"/>
                      <a:pt x="15161461" y="1878690"/>
                    </a:cubicBezTo>
                    <a:lnTo>
                      <a:pt x="15161461" y="1878690"/>
                    </a:lnTo>
                    <a:cubicBezTo>
                      <a:pt x="15161462" y="3328882"/>
                      <a:pt x="14732964" y="3757380"/>
                      <a:pt x="14204516" y="375738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5186862" cy="3782780"/>
              </a:xfrm>
              <a:custGeom>
                <a:avLst/>
                <a:gdLst/>
                <a:ahLst/>
                <a:cxnLst/>
                <a:rect l="l" t="t" r="r" b="b"/>
                <a:pathLst>
                  <a:path w="15186862" h="3782780">
                    <a:moveTo>
                      <a:pt x="14217216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891390"/>
                    </a:cubicBezTo>
                    <a:cubicBezTo>
                      <a:pt x="0" y="3347805"/>
                      <a:pt x="434975" y="3782780"/>
                      <a:pt x="969645" y="3782780"/>
                    </a:cubicBezTo>
                    <a:lnTo>
                      <a:pt x="14217216" y="3782780"/>
                    </a:lnTo>
                    <a:cubicBezTo>
                      <a:pt x="14751886" y="3782780"/>
                      <a:pt x="15186861" y="3347805"/>
                      <a:pt x="15186861" y="1891390"/>
                    </a:cubicBezTo>
                    <a:cubicBezTo>
                      <a:pt x="15186862" y="434975"/>
                      <a:pt x="14751887" y="0"/>
                      <a:pt x="14217216" y="0"/>
                    </a:cubicBezTo>
                    <a:close/>
                    <a:moveTo>
                      <a:pt x="14217216" y="3757380"/>
                    </a:moveTo>
                    <a:lnTo>
                      <a:pt x="969645" y="3757380"/>
                    </a:lnTo>
                    <a:cubicBezTo>
                      <a:pt x="448945" y="3757380"/>
                      <a:pt x="25400" y="3333835"/>
                      <a:pt x="25400" y="189139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4217216" y="25400"/>
                    </a:lnTo>
                    <a:cubicBezTo>
                      <a:pt x="14737916" y="25400"/>
                      <a:pt x="15161461" y="448945"/>
                      <a:pt x="15161461" y="1891390"/>
                    </a:cubicBezTo>
                    <a:cubicBezTo>
                      <a:pt x="15161462" y="3333835"/>
                      <a:pt x="14737916" y="3757380"/>
                      <a:pt x="14217216" y="375738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917154" y="182000"/>
              <a:ext cx="7103806" cy="1891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>
                  <a:solidFill>
                    <a:srgbClr val="031929"/>
                  </a:solidFill>
                  <a:latin typeface="Montaser Arabic Bold"/>
                </a:rPr>
                <a:t>PENGEMBANG MEDIA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989244" y="222936"/>
            <a:ext cx="984286" cy="97533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60729" y="2691654"/>
            <a:ext cx="5289217" cy="6311124"/>
            <a:chOff x="0" y="0"/>
            <a:chExt cx="4516406" cy="5389002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4451636" cy="5320422"/>
            </a:xfrm>
            <a:custGeom>
              <a:avLst/>
              <a:gdLst/>
              <a:ahLst/>
              <a:cxnLst/>
              <a:rect l="l" t="t" r="r" b="b"/>
              <a:pathLst>
                <a:path w="4451636" h="5320422">
                  <a:moveTo>
                    <a:pt x="146050" y="5320422"/>
                  </a:moveTo>
                  <a:lnTo>
                    <a:pt x="4305586" y="5320422"/>
                  </a:lnTo>
                  <a:cubicBezTo>
                    <a:pt x="4385596" y="5320422"/>
                    <a:pt x="4451636" y="5254382"/>
                    <a:pt x="4451636" y="5174372"/>
                  </a:cubicBezTo>
                  <a:lnTo>
                    <a:pt x="4451636" y="146050"/>
                  </a:lnTo>
                  <a:cubicBezTo>
                    <a:pt x="4451636" y="66040"/>
                    <a:pt x="4385596" y="0"/>
                    <a:pt x="430558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174372"/>
                  </a:lnTo>
                  <a:cubicBezTo>
                    <a:pt x="0" y="5255652"/>
                    <a:pt x="66040" y="5320422"/>
                    <a:pt x="146050" y="5320422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4516406" cy="5389002"/>
            </a:xfrm>
            <a:custGeom>
              <a:avLst/>
              <a:gdLst/>
              <a:ahLst/>
              <a:cxnLst/>
              <a:rect l="l" t="t" r="r" b="b"/>
              <a:pathLst>
                <a:path w="4516406" h="5389002">
                  <a:moveTo>
                    <a:pt x="4452906" y="74930"/>
                  </a:moveTo>
                  <a:cubicBezTo>
                    <a:pt x="4424966" y="30480"/>
                    <a:pt x="4375436" y="0"/>
                    <a:pt x="431828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187072"/>
                  </a:lnTo>
                  <a:cubicBezTo>
                    <a:pt x="0" y="5239142"/>
                    <a:pt x="25400" y="5284862"/>
                    <a:pt x="63500" y="5314072"/>
                  </a:cubicBezTo>
                  <a:cubicBezTo>
                    <a:pt x="91440" y="5358522"/>
                    <a:pt x="140970" y="5389002"/>
                    <a:pt x="211280" y="5389002"/>
                  </a:cubicBezTo>
                  <a:lnTo>
                    <a:pt x="4357656" y="5389002"/>
                  </a:lnTo>
                  <a:cubicBezTo>
                    <a:pt x="4445286" y="5389002"/>
                    <a:pt x="4516406" y="5317882"/>
                    <a:pt x="4516406" y="5230252"/>
                  </a:cubicBezTo>
                  <a:lnTo>
                    <a:pt x="4516406" y="221167"/>
                  </a:lnTo>
                  <a:cubicBezTo>
                    <a:pt x="4516406" y="149860"/>
                    <a:pt x="4491006" y="104140"/>
                    <a:pt x="4452906" y="74930"/>
                  </a:cubicBezTo>
                  <a:close/>
                  <a:moveTo>
                    <a:pt x="12700" y="518707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18286" y="12700"/>
                  </a:lnTo>
                  <a:cubicBezTo>
                    <a:pt x="4398296" y="12700"/>
                    <a:pt x="4464336" y="78740"/>
                    <a:pt x="4464336" y="158750"/>
                  </a:cubicBezTo>
                  <a:lnTo>
                    <a:pt x="4464336" y="5187072"/>
                  </a:lnTo>
                  <a:cubicBezTo>
                    <a:pt x="4464336" y="5267082"/>
                    <a:pt x="4398296" y="5333122"/>
                    <a:pt x="4318286" y="5333122"/>
                  </a:cubicBezTo>
                  <a:lnTo>
                    <a:pt x="158750" y="5333122"/>
                  </a:lnTo>
                  <a:cubicBezTo>
                    <a:pt x="78740" y="5333122"/>
                    <a:pt x="12700" y="5268352"/>
                    <a:pt x="12700" y="5187072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 l="9751" r="9751"/>
          <a:stretch>
            <a:fillRect/>
          </a:stretch>
        </p:blipFill>
        <p:spPr>
          <a:xfrm>
            <a:off x="1693530" y="3055907"/>
            <a:ext cx="4520579" cy="561580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660159" y="3250286"/>
            <a:ext cx="8636621" cy="362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2"/>
              </a:lnSpc>
            </a:pP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Nama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 :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Tifany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Candra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Dewi</a:t>
            </a:r>
            <a:endParaRPr lang="en-US" sz="3501" dirty="0">
              <a:solidFill>
                <a:srgbClr val="000000"/>
              </a:solidFill>
              <a:latin typeface="Montaser Arabic Bold"/>
            </a:endParaRPr>
          </a:p>
          <a:p>
            <a:pPr>
              <a:lnSpc>
                <a:spcPts val="5812"/>
              </a:lnSpc>
            </a:pP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Tempat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,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Tanggal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lahir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 :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Gunungkidul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, 06 </a:t>
            </a:r>
            <a:r>
              <a:rPr lang="en-US" sz="3501" dirty="0" err="1">
                <a:solidFill>
                  <a:srgbClr val="000000"/>
                </a:solidFill>
                <a:latin typeface="Montaser Arabic Bold"/>
              </a:rPr>
              <a:t>Januari</a:t>
            </a: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 2003</a:t>
            </a:r>
          </a:p>
          <a:p>
            <a:pPr>
              <a:lnSpc>
                <a:spcPts val="5812"/>
              </a:lnSpc>
            </a:pPr>
            <a:r>
              <a:rPr lang="en-US" sz="3501" dirty="0">
                <a:solidFill>
                  <a:srgbClr val="000000"/>
                </a:solidFill>
                <a:latin typeface="Montaser Arabic Bold"/>
              </a:rPr>
              <a:t>Email : tifanycandra.2021@student. uny.ac.id</a:t>
            </a:r>
          </a:p>
        </p:txBody>
      </p:sp>
      <p:pic>
        <p:nvPicPr>
          <p:cNvPr id="20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21" name="Picture 1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pic>
        <p:nvPicPr>
          <p:cNvPr id="22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4432251" y="6175729"/>
            <a:ext cx="2827049" cy="2827049"/>
          </a:xfrm>
          <a:prstGeom prst="rect">
            <a:avLst/>
          </a:prstGeom>
        </p:spPr>
      </p:pic>
      <p:sp>
        <p:nvSpPr>
          <p:cNvPr id="23" name="Action Button: Custom 22">
            <a:hlinkClick r:id="rId13" action="ppaction://hlinksldjump" highlightClick="1">
              <a:snd r:embed="rId14" name="click.wav"/>
            </a:hlinkClick>
          </p:cNvPr>
          <p:cNvSpPr/>
          <p:nvPr/>
        </p:nvSpPr>
        <p:spPr>
          <a:xfrm>
            <a:off x="423601" y="222936"/>
            <a:ext cx="1210199" cy="132099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Action Button: Custom 23">
            <a:hlinkClick r:id="" action="ppaction://hlinkshowjump?jump=previousslide" highlightClick="1">
              <a:snd r:embed="rId14" name="click.wav"/>
            </a:hlinkClick>
          </p:cNvPr>
          <p:cNvSpPr/>
          <p:nvPr/>
        </p:nvSpPr>
        <p:spPr>
          <a:xfrm>
            <a:off x="423601" y="9182100"/>
            <a:ext cx="1269929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Action Button: Custom 24">
            <a:hlinkClick r:id="" action="ppaction://hlinkshowjump?jump=endshow" highlightClick="1">
              <a:snd r:embed="rId14" name="click.wav"/>
            </a:hlinkClick>
          </p:cNvPr>
          <p:cNvSpPr/>
          <p:nvPr/>
        </p:nvSpPr>
        <p:spPr>
          <a:xfrm>
            <a:off x="16989244" y="222936"/>
            <a:ext cx="984286" cy="97533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Action Button: Custom 25">
            <a:hlinkClick r:id="" action="ppaction://hlinkshowjump?jump=nextslide" highlightClick="1">
              <a:snd r:embed="rId14" name="click.wav"/>
            </a:hlinkClick>
          </p:cNvPr>
          <p:cNvSpPr/>
          <p:nvPr/>
        </p:nvSpPr>
        <p:spPr>
          <a:xfrm>
            <a:off x="16871005" y="9163050"/>
            <a:ext cx="1210199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609600" y="47577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9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4675" y="2452453"/>
            <a:ext cx="13214752" cy="6331986"/>
            <a:chOff x="0" y="0"/>
            <a:chExt cx="11283936" cy="540681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1219166" cy="5338235"/>
            </a:xfrm>
            <a:custGeom>
              <a:avLst/>
              <a:gdLst/>
              <a:ahLst/>
              <a:cxnLst/>
              <a:rect l="l" t="t" r="r" b="b"/>
              <a:pathLst>
                <a:path w="11219166" h="5338235">
                  <a:moveTo>
                    <a:pt x="146050" y="5338235"/>
                  </a:moveTo>
                  <a:lnTo>
                    <a:pt x="11073116" y="5338235"/>
                  </a:lnTo>
                  <a:cubicBezTo>
                    <a:pt x="11153126" y="5338235"/>
                    <a:pt x="11219166" y="5272195"/>
                    <a:pt x="11219166" y="5192185"/>
                  </a:cubicBezTo>
                  <a:lnTo>
                    <a:pt x="11219166" y="146050"/>
                  </a:lnTo>
                  <a:cubicBezTo>
                    <a:pt x="11219166" y="66040"/>
                    <a:pt x="11153126" y="0"/>
                    <a:pt x="1107311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192185"/>
                  </a:lnTo>
                  <a:cubicBezTo>
                    <a:pt x="0" y="5273465"/>
                    <a:pt x="66040" y="5338235"/>
                    <a:pt x="146050" y="5338235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283936" cy="5406815"/>
            </a:xfrm>
            <a:custGeom>
              <a:avLst/>
              <a:gdLst/>
              <a:ahLst/>
              <a:cxnLst/>
              <a:rect l="l" t="t" r="r" b="b"/>
              <a:pathLst>
                <a:path w="11283936" h="5406815">
                  <a:moveTo>
                    <a:pt x="11220436" y="74930"/>
                  </a:moveTo>
                  <a:cubicBezTo>
                    <a:pt x="11192497" y="30480"/>
                    <a:pt x="11142966" y="0"/>
                    <a:pt x="1108581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204885"/>
                  </a:lnTo>
                  <a:cubicBezTo>
                    <a:pt x="0" y="5256955"/>
                    <a:pt x="25400" y="5302675"/>
                    <a:pt x="63500" y="5331885"/>
                  </a:cubicBezTo>
                  <a:cubicBezTo>
                    <a:pt x="91440" y="5376335"/>
                    <a:pt x="140970" y="5406815"/>
                    <a:pt x="242625" y="5406815"/>
                  </a:cubicBezTo>
                  <a:lnTo>
                    <a:pt x="11125186" y="5406815"/>
                  </a:lnTo>
                  <a:cubicBezTo>
                    <a:pt x="11212816" y="5406815"/>
                    <a:pt x="11283936" y="5335695"/>
                    <a:pt x="11283936" y="5248065"/>
                  </a:cubicBezTo>
                  <a:lnTo>
                    <a:pt x="11283936" y="221259"/>
                  </a:lnTo>
                  <a:cubicBezTo>
                    <a:pt x="11283936" y="149860"/>
                    <a:pt x="11258536" y="104140"/>
                    <a:pt x="11220436" y="74930"/>
                  </a:cubicBezTo>
                  <a:close/>
                  <a:moveTo>
                    <a:pt x="12700" y="520488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1085816" y="12700"/>
                  </a:lnTo>
                  <a:cubicBezTo>
                    <a:pt x="11165826" y="12700"/>
                    <a:pt x="11231866" y="78740"/>
                    <a:pt x="11231866" y="158750"/>
                  </a:cubicBezTo>
                  <a:lnTo>
                    <a:pt x="11231866" y="5204885"/>
                  </a:lnTo>
                  <a:cubicBezTo>
                    <a:pt x="11231866" y="5284895"/>
                    <a:pt x="11165826" y="5350935"/>
                    <a:pt x="11085816" y="5350935"/>
                  </a:cubicBezTo>
                  <a:lnTo>
                    <a:pt x="158750" y="5350935"/>
                  </a:lnTo>
                  <a:cubicBezTo>
                    <a:pt x="78740" y="5350935"/>
                    <a:pt x="12700" y="5286165"/>
                    <a:pt x="12700" y="5204885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86192" y="1056718"/>
            <a:ext cx="6703586" cy="974420"/>
            <a:chOff x="0" y="0"/>
            <a:chExt cx="8938114" cy="129922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938114" cy="1299227"/>
              <a:chOff x="0" y="0"/>
              <a:chExt cx="15186861" cy="22075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15161462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15161462" h="2182133">
                    <a:moveTo>
                      <a:pt x="14204516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4204516" y="0"/>
                    </a:lnTo>
                    <a:cubicBezTo>
                      <a:pt x="14732963" y="0"/>
                      <a:pt x="15161461" y="428371"/>
                      <a:pt x="15161461" y="1091066"/>
                    </a:cubicBezTo>
                    <a:lnTo>
                      <a:pt x="15161461" y="1091066"/>
                    </a:lnTo>
                    <a:cubicBezTo>
                      <a:pt x="15161462" y="1753635"/>
                      <a:pt x="14732964" y="2182133"/>
                      <a:pt x="14204516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5186862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15186862" h="2207533">
                    <a:moveTo>
                      <a:pt x="14217216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14217216" y="2207533"/>
                    </a:lnTo>
                    <a:cubicBezTo>
                      <a:pt x="14751886" y="2207533"/>
                      <a:pt x="15186861" y="1772558"/>
                      <a:pt x="15186861" y="1103766"/>
                    </a:cubicBezTo>
                    <a:cubicBezTo>
                      <a:pt x="15186862" y="434975"/>
                      <a:pt x="14751887" y="0"/>
                      <a:pt x="14217216" y="0"/>
                    </a:cubicBezTo>
                    <a:close/>
                    <a:moveTo>
                      <a:pt x="14217216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4217216" y="25400"/>
                    </a:lnTo>
                    <a:cubicBezTo>
                      <a:pt x="14737916" y="25400"/>
                      <a:pt x="15161461" y="448945"/>
                      <a:pt x="15161461" y="1103766"/>
                    </a:cubicBezTo>
                    <a:cubicBezTo>
                      <a:pt x="15161462" y="1758588"/>
                      <a:pt x="14737916" y="2182133"/>
                      <a:pt x="14217216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917154" y="182000"/>
              <a:ext cx="7103806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>
                  <a:solidFill>
                    <a:srgbClr val="031929"/>
                  </a:solidFill>
                  <a:latin typeface="Montaser Arabic Bold"/>
                </a:rPr>
                <a:t>SUMBER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989244" y="222936"/>
            <a:ext cx="984286" cy="975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44569" y="3972373"/>
            <a:ext cx="7584243" cy="43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Montaser Arabic Bold"/>
              </a:rPr>
              <a:t>https://youtu.be/F3UqPTGs6dw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44569" y="4704063"/>
            <a:ext cx="7584243" cy="43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Montaser Arabic Bold"/>
              </a:rPr>
              <a:t>https://youtu.be/rQocpqNZ4dE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08417" y="5353094"/>
            <a:ext cx="11241416" cy="86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  <a:spcBef>
                <a:spcPct val="0"/>
              </a:spcBef>
            </a:pPr>
            <a:r>
              <a:rPr lang="en-US" sz="3101" dirty="0">
                <a:solidFill>
                  <a:srgbClr val="000000"/>
                </a:solidFill>
                <a:latin typeface="Montaser Arabic Bold"/>
              </a:rPr>
              <a:t>https://www.pustakapengetahuan.com/2020/08/pengertian-musik-modern-beserta-ciri.html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17277" y="6436051"/>
            <a:ext cx="11241416" cy="86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</a:pPr>
            <a:r>
              <a:rPr lang="en-US" sz="3101">
                <a:solidFill>
                  <a:srgbClr val="000000"/>
                </a:solidFill>
                <a:latin typeface="Montaser Arabic Bold"/>
              </a:rPr>
              <a:t>https://id.scribd.com/doc/26893130/Alat-Musik-Modern</a:t>
            </a:r>
          </a:p>
          <a:p>
            <a:pPr>
              <a:lnSpc>
                <a:spcPts val="3411"/>
              </a:lnSpc>
              <a:spcBef>
                <a:spcPct val="0"/>
              </a:spcBef>
            </a:pPr>
            <a:endParaRPr lang="en-US" sz="3101">
              <a:solidFill>
                <a:srgbClr val="000000"/>
              </a:solidFill>
              <a:latin typeface="Montaser Arabic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53523" y="7173698"/>
            <a:ext cx="7584243" cy="43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  <a:spcBef>
                <a:spcPct val="0"/>
              </a:spcBef>
            </a:pPr>
            <a:r>
              <a:rPr lang="en-US" sz="3101" dirty="0">
                <a:solidFill>
                  <a:srgbClr val="000000"/>
                </a:solidFill>
                <a:latin typeface="Montaser Arabic Bold"/>
              </a:rPr>
              <a:t> Canva.com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17277" y="3181694"/>
            <a:ext cx="7584243" cy="43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Montaser Arabic Bold"/>
              </a:rPr>
              <a:t>https://youtu.be/vkUp43K9Z-s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435478" y="3003086"/>
            <a:ext cx="618045" cy="61804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435478" y="3793765"/>
            <a:ext cx="618045" cy="61804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435478" y="4525455"/>
            <a:ext cx="618045" cy="6180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435478" y="5257800"/>
            <a:ext cx="618045" cy="61804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435478" y="6237750"/>
            <a:ext cx="618045" cy="61804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435478" y="6995090"/>
            <a:ext cx="618045" cy="6180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553013" y="2426625"/>
            <a:ext cx="2481359" cy="273427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787828" y="6011990"/>
            <a:ext cx="2481359" cy="2734279"/>
          </a:xfrm>
          <a:prstGeom prst="rect">
            <a:avLst/>
          </a:prstGeom>
        </p:spPr>
      </p:pic>
      <p:pic>
        <p:nvPicPr>
          <p:cNvPr id="28" name="Picture 1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pic>
        <p:nvPicPr>
          <p:cNvPr id="29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94269" y="7070107"/>
            <a:ext cx="2765031" cy="2765031"/>
          </a:xfrm>
          <a:prstGeom prst="rect">
            <a:avLst/>
          </a:prstGeom>
        </p:spPr>
      </p:pic>
      <p:sp>
        <p:nvSpPr>
          <p:cNvPr id="30" name="Action Button: Custom 29">
            <a:hlinkClick r:id="rId13" action="ppaction://hlinksldjump" highlightClick="1">
              <a:snd r:embed="rId14" name="click.wav"/>
            </a:hlinkClick>
          </p:cNvPr>
          <p:cNvSpPr/>
          <p:nvPr/>
        </p:nvSpPr>
        <p:spPr>
          <a:xfrm>
            <a:off x="363870" y="214268"/>
            <a:ext cx="1329661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ction Button: Custom 30">
            <a:hlinkClick r:id="" action="ppaction://hlinkshowjump?jump=previousslide" highlightClick="1">
              <a:snd r:embed="rId14" name="click.wav"/>
            </a:hlinkClick>
          </p:cNvPr>
          <p:cNvSpPr/>
          <p:nvPr/>
        </p:nvSpPr>
        <p:spPr>
          <a:xfrm>
            <a:off x="363870" y="9163050"/>
            <a:ext cx="1329661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ction Button: Custom 31">
            <a:hlinkClick r:id="" action="ppaction://hlinkshowjump?jump=endshow" highlightClick="1">
              <a:snd r:embed="rId14" name="click.wav"/>
            </a:hlinkClick>
          </p:cNvPr>
          <p:cNvSpPr/>
          <p:nvPr/>
        </p:nvSpPr>
        <p:spPr>
          <a:xfrm>
            <a:off x="16989244" y="222936"/>
            <a:ext cx="984286" cy="97028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812637" y="269598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6010029">
            <a:off x="10622739" y="3887176"/>
            <a:ext cx="9759117" cy="98826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328786" y="2785627"/>
            <a:ext cx="12173512" cy="6874332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4" name="Group 4"/>
          <p:cNvGrpSpPr/>
          <p:nvPr/>
        </p:nvGrpSpPr>
        <p:grpSpPr>
          <a:xfrm>
            <a:off x="6736059" y="3547986"/>
            <a:ext cx="5823970" cy="1388947"/>
            <a:chOff x="0" y="0"/>
            <a:chExt cx="7765293" cy="185192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765293" cy="1851929"/>
              <a:chOff x="0" y="0"/>
              <a:chExt cx="9296730" cy="22171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2700" y="12700"/>
                <a:ext cx="9271330" cy="2191758"/>
              </a:xfrm>
              <a:custGeom>
                <a:avLst/>
                <a:gdLst/>
                <a:ahLst/>
                <a:cxnLst/>
                <a:rect l="l" t="t" r="r" b="b"/>
                <a:pathLst>
                  <a:path w="9271330" h="2191758">
                    <a:moveTo>
                      <a:pt x="8314386" y="2191758"/>
                    </a:moveTo>
                    <a:lnTo>
                      <a:pt x="956945" y="2191758"/>
                    </a:lnTo>
                    <a:cubicBezTo>
                      <a:pt x="428371" y="2191758"/>
                      <a:pt x="0" y="1763260"/>
                      <a:pt x="0" y="1095879"/>
                    </a:cubicBezTo>
                    <a:lnTo>
                      <a:pt x="0" y="1095879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314385" y="0"/>
                    </a:lnTo>
                    <a:cubicBezTo>
                      <a:pt x="8842832" y="0"/>
                      <a:pt x="9271330" y="428371"/>
                      <a:pt x="9271330" y="1095879"/>
                    </a:cubicBezTo>
                    <a:lnTo>
                      <a:pt x="9271330" y="1095879"/>
                    </a:lnTo>
                    <a:cubicBezTo>
                      <a:pt x="9271330" y="1763260"/>
                      <a:pt x="8842832" y="2191758"/>
                      <a:pt x="8314386" y="2191758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9296730" cy="2217158"/>
              </a:xfrm>
              <a:custGeom>
                <a:avLst/>
                <a:gdLst/>
                <a:ahLst/>
                <a:cxnLst/>
                <a:rect l="l" t="t" r="r" b="b"/>
                <a:pathLst>
                  <a:path w="9296730" h="2217158">
                    <a:moveTo>
                      <a:pt x="8327086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8579"/>
                    </a:cubicBezTo>
                    <a:cubicBezTo>
                      <a:pt x="0" y="1782183"/>
                      <a:pt x="434975" y="2217158"/>
                      <a:pt x="969645" y="2217158"/>
                    </a:cubicBezTo>
                    <a:lnTo>
                      <a:pt x="8327085" y="2217158"/>
                    </a:lnTo>
                    <a:cubicBezTo>
                      <a:pt x="8861755" y="2217158"/>
                      <a:pt x="9296730" y="1782183"/>
                      <a:pt x="9296730" y="1108579"/>
                    </a:cubicBezTo>
                    <a:cubicBezTo>
                      <a:pt x="9296730" y="434975"/>
                      <a:pt x="8861755" y="0"/>
                      <a:pt x="8327086" y="0"/>
                    </a:cubicBezTo>
                    <a:close/>
                    <a:moveTo>
                      <a:pt x="8327086" y="2191758"/>
                    </a:moveTo>
                    <a:lnTo>
                      <a:pt x="969645" y="2191758"/>
                    </a:lnTo>
                    <a:cubicBezTo>
                      <a:pt x="448945" y="2191758"/>
                      <a:pt x="25400" y="1768213"/>
                      <a:pt x="25400" y="110857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327085" y="25400"/>
                    </a:lnTo>
                    <a:cubicBezTo>
                      <a:pt x="8847785" y="25400"/>
                      <a:pt x="9271330" y="448945"/>
                      <a:pt x="9271330" y="1108579"/>
                    </a:cubicBezTo>
                    <a:cubicBezTo>
                      <a:pt x="9271330" y="1768213"/>
                      <a:pt x="8847786" y="2191758"/>
                      <a:pt x="8327086" y="2191758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752496" y="335525"/>
              <a:ext cx="6603313" cy="1201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09"/>
                </a:lnSpc>
              </a:pPr>
              <a:r>
                <a:rPr lang="en-US" sz="6190">
                  <a:solidFill>
                    <a:srgbClr val="031929"/>
                  </a:solidFill>
                  <a:latin typeface="Montaser Arabic Bold"/>
                </a:rPr>
                <a:t>MATERI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334112" y="5869605"/>
            <a:ext cx="6225917" cy="1383064"/>
            <a:chOff x="0" y="0"/>
            <a:chExt cx="8301223" cy="184408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301223" cy="1844085"/>
              <a:chOff x="0" y="0"/>
              <a:chExt cx="9980625" cy="22171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" y="12700"/>
                <a:ext cx="9955225" cy="2191758"/>
              </a:xfrm>
              <a:custGeom>
                <a:avLst/>
                <a:gdLst/>
                <a:ahLst/>
                <a:cxnLst/>
                <a:rect l="l" t="t" r="r" b="b"/>
                <a:pathLst>
                  <a:path w="9955225" h="2191758">
                    <a:moveTo>
                      <a:pt x="8998280" y="2191758"/>
                    </a:moveTo>
                    <a:lnTo>
                      <a:pt x="956945" y="2191758"/>
                    </a:lnTo>
                    <a:cubicBezTo>
                      <a:pt x="428371" y="2191758"/>
                      <a:pt x="0" y="1763260"/>
                      <a:pt x="0" y="1095879"/>
                    </a:cubicBezTo>
                    <a:lnTo>
                      <a:pt x="0" y="1095879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998280" y="0"/>
                    </a:lnTo>
                    <a:cubicBezTo>
                      <a:pt x="9526727" y="0"/>
                      <a:pt x="9955225" y="428371"/>
                      <a:pt x="9955225" y="1095879"/>
                    </a:cubicBezTo>
                    <a:lnTo>
                      <a:pt x="9955225" y="1095879"/>
                    </a:lnTo>
                    <a:cubicBezTo>
                      <a:pt x="9955225" y="1763260"/>
                      <a:pt x="9526727" y="2191758"/>
                      <a:pt x="8998280" y="2191758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9980625" cy="2217158"/>
              </a:xfrm>
              <a:custGeom>
                <a:avLst/>
                <a:gdLst/>
                <a:ahLst/>
                <a:cxnLst/>
                <a:rect l="l" t="t" r="r" b="b"/>
                <a:pathLst>
                  <a:path w="9980625" h="2217158">
                    <a:moveTo>
                      <a:pt x="901098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8579"/>
                    </a:cubicBezTo>
                    <a:cubicBezTo>
                      <a:pt x="0" y="1782183"/>
                      <a:pt x="434975" y="2217158"/>
                      <a:pt x="969645" y="2217158"/>
                    </a:cubicBezTo>
                    <a:lnTo>
                      <a:pt x="9010980" y="2217158"/>
                    </a:lnTo>
                    <a:cubicBezTo>
                      <a:pt x="9545650" y="2217158"/>
                      <a:pt x="9980625" y="1782183"/>
                      <a:pt x="9980625" y="1108579"/>
                    </a:cubicBezTo>
                    <a:cubicBezTo>
                      <a:pt x="9980625" y="434975"/>
                      <a:pt x="9545650" y="0"/>
                      <a:pt x="9010980" y="0"/>
                    </a:cubicBezTo>
                    <a:close/>
                    <a:moveTo>
                      <a:pt x="9010980" y="2191758"/>
                    </a:moveTo>
                    <a:lnTo>
                      <a:pt x="969645" y="2191758"/>
                    </a:lnTo>
                    <a:cubicBezTo>
                      <a:pt x="448945" y="2191758"/>
                      <a:pt x="25400" y="1768213"/>
                      <a:pt x="25400" y="110857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9010980" y="25400"/>
                    </a:lnTo>
                    <a:cubicBezTo>
                      <a:pt x="9531680" y="25400"/>
                      <a:pt x="9955225" y="448945"/>
                      <a:pt x="9955225" y="1108579"/>
                    </a:cubicBezTo>
                    <a:cubicBezTo>
                      <a:pt x="9955225" y="1768213"/>
                      <a:pt x="9531680" y="2191758"/>
                      <a:pt x="9010980" y="2191758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04430" y="343830"/>
              <a:ext cx="7059047" cy="1187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0"/>
                </a:lnSpc>
              </a:pPr>
              <a:r>
                <a:rPr lang="en-US" sz="6164">
                  <a:solidFill>
                    <a:srgbClr val="031929"/>
                  </a:solidFill>
                  <a:latin typeface="Montaser Arabic Bold"/>
                </a:rPr>
                <a:t>KUIS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93599" y="7799203"/>
            <a:ext cx="6166430" cy="1368877"/>
            <a:chOff x="0" y="0"/>
            <a:chExt cx="8221907" cy="182517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221907" cy="1825170"/>
              <a:chOff x="0" y="0"/>
              <a:chExt cx="9987713" cy="22171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2700" y="12700"/>
                <a:ext cx="9962313" cy="2191758"/>
              </a:xfrm>
              <a:custGeom>
                <a:avLst/>
                <a:gdLst/>
                <a:ahLst/>
                <a:cxnLst/>
                <a:rect l="l" t="t" r="r" b="b"/>
                <a:pathLst>
                  <a:path w="9962313" h="2191758">
                    <a:moveTo>
                      <a:pt x="9005368" y="2191758"/>
                    </a:moveTo>
                    <a:lnTo>
                      <a:pt x="956945" y="2191758"/>
                    </a:lnTo>
                    <a:cubicBezTo>
                      <a:pt x="428371" y="2191758"/>
                      <a:pt x="0" y="1763260"/>
                      <a:pt x="0" y="1095879"/>
                    </a:cubicBezTo>
                    <a:lnTo>
                      <a:pt x="0" y="1095879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9005368" y="0"/>
                    </a:lnTo>
                    <a:cubicBezTo>
                      <a:pt x="9533815" y="0"/>
                      <a:pt x="9962313" y="428371"/>
                      <a:pt x="9962313" y="1095879"/>
                    </a:cubicBezTo>
                    <a:lnTo>
                      <a:pt x="9962313" y="1095879"/>
                    </a:lnTo>
                    <a:cubicBezTo>
                      <a:pt x="9962313" y="1763260"/>
                      <a:pt x="9533815" y="2191758"/>
                      <a:pt x="9005368" y="2191758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9987713" cy="2217158"/>
              </a:xfrm>
              <a:custGeom>
                <a:avLst/>
                <a:gdLst/>
                <a:ahLst/>
                <a:cxnLst/>
                <a:rect l="l" t="t" r="r" b="b"/>
                <a:pathLst>
                  <a:path w="9987713" h="2217158">
                    <a:moveTo>
                      <a:pt x="901806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8579"/>
                    </a:cubicBezTo>
                    <a:cubicBezTo>
                      <a:pt x="0" y="1782183"/>
                      <a:pt x="434975" y="2217158"/>
                      <a:pt x="969645" y="2217158"/>
                    </a:cubicBezTo>
                    <a:lnTo>
                      <a:pt x="9018068" y="2217158"/>
                    </a:lnTo>
                    <a:cubicBezTo>
                      <a:pt x="9552738" y="2217158"/>
                      <a:pt x="9987713" y="1782183"/>
                      <a:pt x="9987713" y="1108579"/>
                    </a:cubicBezTo>
                    <a:cubicBezTo>
                      <a:pt x="9987713" y="434975"/>
                      <a:pt x="9552738" y="0"/>
                      <a:pt x="9018068" y="0"/>
                    </a:cubicBezTo>
                    <a:close/>
                    <a:moveTo>
                      <a:pt x="9018068" y="2191758"/>
                    </a:moveTo>
                    <a:lnTo>
                      <a:pt x="969645" y="2191758"/>
                    </a:lnTo>
                    <a:cubicBezTo>
                      <a:pt x="448945" y="2191758"/>
                      <a:pt x="25400" y="1768213"/>
                      <a:pt x="25400" y="110857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9018068" y="25400"/>
                    </a:lnTo>
                    <a:cubicBezTo>
                      <a:pt x="9538768" y="25400"/>
                      <a:pt x="9962313" y="448945"/>
                      <a:pt x="9962313" y="1108579"/>
                    </a:cubicBezTo>
                    <a:cubicBezTo>
                      <a:pt x="9962313" y="1768213"/>
                      <a:pt x="9538768" y="2191758"/>
                      <a:pt x="9018068" y="2191758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796744" y="340890"/>
              <a:ext cx="6991600" cy="117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1"/>
                </a:lnSpc>
              </a:pPr>
              <a:r>
                <a:rPr lang="en-US" sz="6101">
                  <a:solidFill>
                    <a:srgbClr val="031929"/>
                  </a:solidFill>
                  <a:latin typeface="Montaser Arabic Bold"/>
                </a:rPr>
                <a:t>TENTANG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06217" y="3153322"/>
            <a:ext cx="2743838" cy="224994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6071138" y="5403269"/>
            <a:ext cx="1519764" cy="181710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5949685" y="7719394"/>
            <a:ext cx="1448686" cy="1448686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6697065" y="1026077"/>
            <a:ext cx="5823970" cy="1388947"/>
            <a:chOff x="0" y="0"/>
            <a:chExt cx="7765293" cy="185192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7765293" cy="1851929"/>
              <a:chOff x="0" y="0"/>
              <a:chExt cx="9296730" cy="22171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9271330" cy="2191758"/>
              </a:xfrm>
              <a:custGeom>
                <a:avLst/>
                <a:gdLst/>
                <a:ahLst/>
                <a:cxnLst/>
                <a:rect l="l" t="t" r="r" b="b"/>
                <a:pathLst>
                  <a:path w="9271330" h="2191758">
                    <a:moveTo>
                      <a:pt x="8314386" y="2191758"/>
                    </a:moveTo>
                    <a:lnTo>
                      <a:pt x="956945" y="2191758"/>
                    </a:lnTo>
                    <a:cubicBezTo>
                      <a:pt x="428371" y="2191758"/>
                      <a:pt x="0" y="1763260"/>
                      <a:pt x="0" y="1095879"/>
                    </a:cubicBezTo>
                    <a:lnTo>
                      <a:pt x="0" y="1095879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314385" y="0"/>
                    </a:lnTo>
                    <a:cubicBezTo>
                      <a:pt x="8842832" y="0"/>
                      <a:pt x="9271330" y="428371"/>
                      <a:pt x="9271330" y="1095879"/>
                    </a:cubicBezTo>
                    <a:lnTo>
                      <a:pt x="9271330" y="1095879"/>
                    </a:lnTo>
                    <a:cubicBezTo>
                      <a:pt x="9271330" y="1763260"/>
                      <a:pt x="8842832" y="2191758"/>
                      <a:pt x="8314386" y="2191758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9296730" cy="2217158"/>
              </a:xfrm>
              <a:custGeom>
                <a:avLst/>
                <a:gdLst/>
                <a:ahLst/>
                <a:cxnLst/>
                <a:rect l="l" t="t" r="r" b="b"/>
                <a:pathLst>
                  <a:path w="9296730" h="2217158">
                    <a:moveTo>
                      <a:pt x="8327086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8579"/>
                    </a:cubicBezTo>
                    <a:cubicBezTo>
                      <a:pt x="0" y="1782183"/>
                      <a:pt x="434975" y="2217158"/>
                      <a:pt x="969645" y="2217158"/>
                    </a:cubicBezTo>
                    <a:lnTo>
                      <a:pt x="8327085" y="2217158"/>
                    </a:lnTo>
                    <a:cubicBezTo>
                      <a:pt x="8861755" y="2217158"/>
                      <a:pt x="9296730" y="1782183"/>
                      <a:pt x="9296730" y="1108579"/>
                    </a:cubicBezTo>
                    <a:cubicBezTo>
                      <a:pt x="9296730" y="434975"/>
                      <a:pt x="8861755" y="0"/>
                      <a:pt x="8327086" y="0"/>
                    </a:cubicBezTo>
                    <a:close/>
                    <a:moveTo>
                      <a:pt x="8327086" y="2191758"/>
                    </a:moveTo>
                    <a:lnTo>
                      <a:pt x="969645" y="2191758"/>
                    </a:lnTo>
                    <a:cubicBezTo>
                      <a:pt x="448945" y="2191758"/>
                      <a:pt x="25400" y="1768213"/>
                      <a:pt x="25400" y="110857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327085" y="25400"/>
                    </a:lnTo>
                    <a:cubicBezTo>
                      <a:pt x="8847785" y="25400"/>
                      <a:pt x="9271330" y="448945"/>
                      <a:pt x="9271330" y="1108579"/>
                    </a:cubicBezTo>
                    <a:cubicBezTo>
                      <a:pt x="9271330" y="1768213"/>
                      <a:pt x="8847786" y="2191758"/>
                      <a:pt x="8327086" y="2191758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752496" y="335525"/>
              <a:ext cx="6603313" cy="1201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09"/>
                </a:lnSpc>
              </a:pPr>
              <a:r>
                <a:rPr lang="en-US" sz="6190" dirty="0">
                  <a:solidFill>
                    <a:srgbClr val="031929"/>
                  </a:solidFill>
                  <a:latin typeface="Montaser Arabic Bold"/>
                </a:rPr>
                <a:t>MENU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flipH="1">
            <a:off x="311551" y="1553435"/>
            <a:ext cx="2599966" cy="841165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 rot="1199038">
            <a:off x="441920" y="303171"/>
            <a:ext cx="672712" cy="86522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 rot="1130330">
            <a:off x="14172158" y="671165"/>
            <a:ext cx="1172271" cy="117227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 rot="1130330">
            <a:off x="2742650" y="603470"/>
            <a:ext cx="1172271" cy="117227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 rot="1199038">
            <a:off x="13213982" y="979480"/>
            <a:ext cx="672712" cy="865225"/>
          </a:xfrm>
          <a:prstGeom prst="rect">
            <a:avLst/>
          </a:prstGeom>
        </p:spPr>
      </p:pic>
      <p:sp>
        <p:nvSpPr>
          <p:cNvPr id="33" name="Action Button: Custom 32">
            <a:hlinkClick r:id="rId19" action="ppaction://hlinksldjump" highlightClick="1">
              <a:snd r:embed="rId20" name="click.wav"/>
            </a:hlinkClick>
          </p:cNvPr>
          <p:cNvSpPr/>
          <p:nvPr/>
        </p:nvSpPr>
        <p:spPr>
          <a:xfrm>
            <a:off x="6334112" y="3547986"/>
            <a:ext cx="6217961" cy="138894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rId21" action="ppaction://hlinksldjump" highlightClick="1">
              <a:snd r:embed="rId20" name="click.wav"/>
            </a:hlinkClick>
          </p:cNvPr>
          <p:cNvSpPr/>
          <p:nvPr/>
        </p:nvSpPr>
        <p:spPr>
          <a:xfrm>
            <a:off x="6736059" y="5877527"/>
            <a:ext cx="5816014" cy="13428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Action Button: Custom 36">
            <a:hlinkClick r:id="rId22" action="ppaction://hlinksldjump" highlightClick="1">
              <a:snd r:embed="rId20" name="click.wav"/>
            </a:hlinkClick>
          </p:cNvPr>
          <p:cNvSpPr/>
          <p:nvPr/>
        </p:nvSpPr>
        <p:spPr>
          <a:xfrm>
            <a:off x="6334112" y="7807044"/>
            <a:ext cx="6217961" cy="13531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Action Button: Custom 37">
            <a:hlinkClick r:id="" action="ppaction://hlinkshowjump?jump=endshow" highlightClick="1">
              <a:snd r:embed="rId20" name="click.wav"/>
            </a:hlinkClick>
          </p:cNvPr>
          <p:cNvSpPr/>
          <p:nvPr/>
        </p:nvSpPr>
        <p:spPr>
          <a:xfrm>
            <a:off x="17096918" y="214267"/>
            <a:ext cx="984286" cy="9753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5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634409" y="367844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724331">
            <a:off x="-1868664" y="3616675"/>
            <a:ext cx="8928365" cy="90413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82830" y="2038808"/>
            <a:ext cx="15187917" cy="6660593"/>
            <a:chOff x="0" y="0"/>
            <a:chExt cx="9344776" cy="409811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9280006" cy="4029530"/>
            </a:xfrm>
            <a:custGeom>
              <a:avLst/>
              <a:gdLst/>
              <a:ahLst/>
              <a:cxnLst/>
              <a:rect l="l" t="t" r="r" b="b"/>
              <a:pathLst>
                <a:path w="9280006" h="4029530">
                  <a:moveTo>
                    <a:pt x="146050" y="4029530"/>
                  </a:moveTo>
                  <a:lnTo>
                    <a:pt x="9133956" y="4029530"/>
                  </a:lnTo>
                  <a:cubicBezTo>
                    <a:pt x="9213965" y="4029530"/>
                    <a:pt x="9280006" y="3963490"/>
                    <a:pt x="9280006" y="3883480"/>
                  </a:cubicBezTo>
                  <a:lnTo>
                    <a:pt x="9280006" y="146050"/>
                  </a:lnTo>
                  <a:cubicBezTo>
                    <a:pt x="9280006" y="66040"/>
                    <a:pt x="9213965" y="0"/>
                    <a:pt x="913395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883480"/>
                  </a:lnTo>
                  <a:cubicBezTo>
                    <a:pt x="0" y="3964760"/>
                    <a:pt x="66040" y="4029530"/>
                    <a:pt x="146050" y="4029530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344776" cy="4098110"/>
            </a:xfrm>
            <a:custGeom>
              <a:avLst/>
              <a:gdLst/>
              <a:ahLst/>
              <a:cxnLst/>
              <a:rect l="l" t="t" r="r" b="b"/>
              <a:pathLst>
                <a:path w="9344776" h="4098110">
                  <a:moveTo>
                    <a:pt x="9281276" y="74930"/>
                  </a:moveTo>
                  <a:cubicBezTo>
                    <a:pt x="9253336" y="30480"/>
                    <a:pt x="9203806" y="0"/>
                    <a:pt x="914665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896180"/>
                  </a:lnTo>
                  <a:cubicBezTo>
                    <a:pt x="0" y="3948250"/>
                    <a:pt x="25400" y="3993970"/>
                    <a:pt x="63500" y="4023180"/>
                  </a:cubicBezTo>
                  <a:cubicBezTo>
                    <a:pt x="91440" y="4067630"/>
                    <a:pt x="140970" y="4098110"/>
                    <a:pt x="233643" y="4098110"/>
                  </a:cubicBezTo>
                  <a:lnTo>
                    <a:pt x="9186026" y="4098110"/>
                  </a:lnTo>
                  <a:cubicBezTo>
                    <a:pt x="9273656" y="4098110"/>
                    <a:pt x="9344776" y="4026990"/>
                    <a:pt x="9344776" y="3939360"/>
                  </a:cubicBezTo>
                  <a:lnTo>
                    <a:pt x="9344776" y="214474"/>
                  </a:lnTo>
                  <a:cubicBezTo>
                    <a:pt x="9344775" y="149860"/>
                    <a:pt x="9319375" y="104140"/>
                    <a:pt x="9281276" y="74930"/>
                  </a:cubicBezTo>
                  <a:close/>
                  <a:moveTo>
                    <a:pt x="12700" y="389618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146656" y="12700"/>
                  </a:lnTo>
                  <a:cubicBezTo>
                    <a:pt x="9226665" y="12700"/>
                    <a:pt x="9292706" y="78740"/>
                    <a:pt x="9292706" y="158750"/>
                  </a:cubicBezTo>
                  <a:lnTo>
                    <a:pt x="9292706" y="3896180"/>
                  </a:lnTo>
                  <a:cubicBezTo>
                    <a:pt x="9292706" y="3976190"/>
                    <a:pt x="9226665" y="4042230"/>
                    <a:pt x="9146656" y="4042230"/>
                  </a:cubicBezTo>
                  <a:lnTo>
                    <a:pt x="158750" y="4042230"/>
                  </a:lnTo>
                  <a:cubicBezTo>
                    <a:pt x="78740" y="4042230"/>
                    <a:pt x="12700" y="3977460"/>
                    <a:pt x="12700" y="3896180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823437" y="879098"/>
            <a:ext cx="10641127" cy="6736825"/>
            <a:chOff x="0" y="0"/>
            <a:chExt cx="14188169" cy="8982433"/>
          </a:xfrm>
        </p:grpSpPr>
        <p:sp>
          <p:nvSpPr>
            <p:cNvPr id="7" name="TextBox 7"/>
            <p:cNvSpPr txBox="1"/>
            <p:nvPr/>
          </p:nvSpPr>
          <p:spPr>
            <a:xfrm>
              <a:off x="0" y="2800741"/>
              <a:ext cx="14188169" cy="618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103"/>
                </a:lnSpc>
              </a:pP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Alat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musik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modern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adalah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alat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musik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yang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sudah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mendapatkan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sentuhan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teknologi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pada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pembuatannya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.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Berbeda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dengan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alat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musik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tradisional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yang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pembuatannya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dilakukan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manual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dengan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bahan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 </a:t>
              </a:r>
              <a:r>
                <a:rPr lang="en-US" sz="4359" b="1" dirty="0" err="1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alam</a:t>
              </a:r>
              <a:r>
                <a:rPr lang="en-US" sz="4359" b="1" dirty="0">
                  <a:solidFill>
                    <a:srgbClr val="3E2723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.</a:t>
              </a:r>
            </a:p>
            <a:p>
              <a:pPr algn="just">
                <a:lnSpc>
                  <a:spcPts val="6103"/>
                </a:lnSpc>
                <a:spcBef>
                  <a:spcPct val="0"/>
                </a:spcBef>
              </a:pPr>
              <a:endParaRPr lang="en-US" sz="4359" b="1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2700482" y="0"/>
              <a:ext cx="8787206" cy="2273183"/>
              <a:chOff x="0" y="0"/>
              <a:chExt cx="8585565" cy="22210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12700"/>
                <a:ext cx="8560165" cy="2195620"/>
              </a:xfrm>
              <a:custGeom>
                <a:avLst/>
                <a:gdLst/>
                <a:ahLst/>
                <a:cxnLst/>
                <a:rect l="l" t="t" r="r" b="b"/>
                <a:pathLst>
                  <a:path w="8560165" h="2195620">
                    <a:moveTo>
                      <a:pt x="7603220" y="2195620"/>
                    </a:moveTo>
                    <a:lnTo>
                      <a:pt x="956945" y="2195620"/>
                    </a:lnTo>
                    <a:cubicBezTo>
                      <a:pt x="428371" y="2195620"/>
                      <a:pt x="0" y="1767122"/>
                      <a:pt x="0" y="1097810"/>
                    </a:cubicBezTo>
                    <a:lnTo>
                      <a:pt x="0" y="1097810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7603220" y="0"/>
                    </a:lnTo>
                    <a:cubicBezTo>
                      <a:pt x="8131666" y="0"/>
                      <a:pt x="8560165" y="428371"/>
                      <a:pt x="8560165" y="1097810"/>
                    </a:cubicBezTo>
                    <a:lnTo>
                      <a:pt x="8560165" y="1097810"/>
                    </a:lnTo>
                    <a:cubicBezTo>
                      <a:pt x="8560165" y="1767122"/>
                      <a:pt x="8131667" y="2195620"/>
                      <a:pt x="7603220" y="219562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8585565" cy="2221020"/>
              </a:xfrm>
              <a:custGeom>
                <a:avLst/>
                <a:gdLst/>
                <a:ahLst/>
                <a:cxnLst/>
                <a:rect l="l" t="t" r="r" b="b"/>
                <a:pathLst>
                  <a:path w="8585565" h="2221020">
                    <a:moveTo>
                      <a:pt x="761592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10510"/>
                    </a:cubicBezTo>
                    <a:cubicBezTo>
                      <a:pt x="0" y="1786045"/>
                      <a:pt x="434975" y="2221020"/>
                      <a:pt x="969645" y="2221020"/>
                    </a:cubicBezTo>
                    <a:lnTo>
                      <a:pt x="7615920" y="2221020"/>
                    </a:lnTo>
                    <a:cubicBezTo>
                      <a:pt x="8150590" y="2221020"/>
                      <a:pt x="8585565" y="1786045"/>
                      <a:pt x="8585565" y="1110510"/>
                    </a:cubicBezTo>
                    <a:cubicBezTo>
                      <a:pt x="8585565" y="434975"/>
                      <a:pt x="8150590" y="0"/>
                      <a:pt x="7615920" y="0"/>
                    </a:cubicBezTo>
                    <a:close/>
                    <a:moveTo>
                      <a:pt x="7615920" y="2195620"/>
                    </a:moveTo>
                    <a:lnTo>
                      <a:pt x="969645" y="2195620"/>
                    </a:lnTo>
                    <a:cubicBezTo>
                      <a:pt x="448945" y="2195620"/>
                      <a:pt x="25400" y="1772075"/>
                      <a:pt x="25400" y="111051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7615920" y="25400"/>
                    </a:lnTo>
                    <a:cubicBezTo>
                      <a:pt x="8136620" y="25400"/>
                      <a:pt x="8560165" y="448945"/>
                      <a:pt x="8560165" y="1110510"/>
                    </a:cubicBezTo>
                    <a:cubicBezTo>
                      <a:pt x="8560165" y="1772075"/>
                      <a:pt x="8136620" y="2195620"/>
                      <a:pt x="7615920" y="219562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602151" y="602163"/>
              <a:ext cx="6983868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0"/>
                </a:lnSpc>
              </a:pPr>
              <a:r>
                <a:rPr lang="en-US" sz="5700">
                  <a:solidFill>
                    <a:srgbClr val="031929"/>
                  </a:solidFill>
                  <a:latin typeface="Montaser Arabic Bold"/>
                </a:rPr>
                <a:t>PENGERTIAN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5104300" y="2038808"/>
            <a:ext cx="4310000" cy="39167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sp>
        <p:nvSpPr>
          <p:cNvPr id="16" name="Action Button: Custom 15">
            <a:hlinkClick r:id="rId12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363870" y="214268"/>
            <a:ext cx="1329661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ction Button: Custom 16">
            <a:hlinkClick r:id="" action="ppaction://hlinkshowjump?jump=endshow" highlightClick="1">
              <a:snd r:embed="rId13" name="click.wav"/>
            </a:hlinkClick>
          </p:cNvPr>
          <p:cNvSpPr/>
          <p:nvPr/>
        </p:nvSpPr>
        <p:spPr>
          <a:xfrm>
            <a:off x="17096918" y="214268"/>
            <a:ext cx="1042416" cy="10424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sp>
        <p:nvSpPr>
          <p:cNvPr id="21" name="Action Button: Custom 20">
            <a:hlinkClick r:id="" action="ppaction://hlinkshowjump?jump=nextslide" highlightClick="1">
              <a:snd r:embed="rId13" name="click.wav"/>
            </a:hlinkClick>
          </p:cNvPr>
          <p:cNvSpPr/>
          <p:nvPr/>
        </p:nvSpPr>
        <p:spPr>
          <a:xfrm>
            <a:off x="16871005" y="9180326"/>
            <a:ext cx="1210199" cy="8599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66558" y="236739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16866" y="-99381"/>
            <a:ext cx="9697373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2532221" y="1028700"/>
            <a:ext cx="4001644" cy="974420"/>
            <a:chOff x="0" y="0"/>
            <a:chExt cx="5335526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35526" cy="1299227"/>
              <a:chOff x="0" y="0"/>
              <a:chExt cx="9065658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9040257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9040257" h="2182133">
                    <a:moveTo>
                      <a:pt x="8083313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083313" y="0"/>
                    </a:lnTo>
                    <a:cubicBezTo>
                      <a:pt x="8611760" y="0"/>
                      <a:pt x="9040257" y="428371"/>
                      <a:pt x="9040257" y="1091066"/>
                    </a:cubicBezTo>
                    <a:lnTo>
                      <a:pt x="9040257" y="1091066"/>
                    </a:lnTo>
                    <a:cubicBezTo>
                      <a:pt x="9040257" y="1753635"/>
                      <a:pt x="8611760" y="2182133"/>
                      <a:pt x="8083313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9065657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9065657" h="2207533">
                    <a:moveTo>
                      <a:pt x="8096013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8096013" y="2207533"/>
                    </a:lnTo>
                    <a:cubicBezTo>
                      <a:pt x="8630682" y="2207533"/>
                      <a:pt x="9065657" y="1772558"/>
                      <a:pt x="9065657" y="1103766"/>
                    </a:cubicBezTo>
                    <a:cubicBezTo>
                      <a:pt x="9065657" y="434975"/>
                      <a:pt x="8630682" y="0"/>
                      <a:pt x="8096013" y="0"/>
                    </a:cubicBezTo>
                    <a:close/>
                    <a:moveTo>
                      <a:pt x="8096013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096013" y="25400"/>
                    </a:lnTo>
                    <a:cubicBezTo>
                      <a:pt x="8616713" y="25400"/>
                      <a:pt x="9040257" y="448945"/>
                      <a:pt x="9040257" y="1103766"/>
                    </a:cubicBezTo>
                    <a:cubicBezTo>
                      <a:pt x="9040257" y="1758588"/>
                      <a:pt x="8616713" y="2182133"/>
                      <a:pt x="8096013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47487" y="182000"/>
              <a:ext cx="4240552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 dirty="0">
                  <a:solidFill>
                    <a:srgbClr val="031929"/>
                  </a:solidFill>
                  <a:latin typeface="Montaser Arabic Bold"/>
                </a:rPr>
                <a:t> 1. GITAR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41110" y="1363345"/>
            <a:ext cx="7555808" cy="3887802"/>
            <a:chOff x="0" y="0"/>
            <a:chExt cx="6451824" cy="3319753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6387054" cy="3251173"/>
            </a:xfrm>
            <a:custGeom>
              <a:avLst/>
              <a:gdLst/>
              <a:ahLst/>
              <a:cxnLst/>
              <a:rect l="l" t="t" r="r" b="b"/>
              <a:pathLst>
                <a:path w="6387054" h="3251173">
                  <a:moveTo>
                    <a:pt x="146050" y="3251173"/>
                  </a:moveTo>
                  <a:lnTo>
                    <a:pt x="6241004" y="3251173"/>
                  </a:lnTo>
                  <a:cubicBezTo>
                    <a:pt x="6321015" y="3251173"/>
                    <a:pt x="6387054" y="3185133"/>
                    <a:pt x="6387054" y="3105123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105123"/>
                  </a:lnTo>
                  <a:cubicBezTo>
                    <a:pt x="0" y="3186403"/>
                    <a:pt x="66040" y="3251173"/>
                    <a:pt x="146050" y="3251173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451824" cy="3319753"/>
            </a:xfrm>
            <a:custGeom>
              <a:avLst/>
              <a:gdLst/>
              <a:ahLst/>
              <a:cxnLst/>
              <a:rect l="l" t="t" r="r" b="b"/>
              <a:pathLst>
                <a:path w="6451824" h="3319753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117823"/>
                  </a:lnTo>
                  <a:cubicBezTo>
                    <a:pt x="0" y="3169893"/>
                    <a:pt x="25400" y="3215613"/>
                    <a:pt x="63500" y="3244823"/>
                  </a:cubicBezTo>
                  <a:cubicBezTo>
                    <a:pt x="91440" y="3289273"/>
                    <a:pt x="140970" y="3319753"/>
                    <a:pt x="220244" y="3319753"/>
                  </a:cubicBezTo>
                  <a:lnTo>
                    <a:pt x="6293074" y="3319753"/>
                  </a:lnTo>
                  <a:cubicBezTo>
                    <a:pt x="6380704" y="3319753"/>
                    <a:pt x="6451824" y="3248633"/>
                    <a:pt x="6451824" y="3161003"/>
                  </a:cubicBezTo>
                  <a:lnTo>
                    <a:pt x="6451824" y="210438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311782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3117823"/>
                  </a:lnTo>
                  <a:cubicBezTo>
                    <a:pt x="6399754" y="3197833"/>
                    <a:pt x="6333715" y="3263873"/>
                    <a:pt x="6253704" y="3263873"/>
                  </a:cubicBezTo>
                  <a:lnTo>
                    <a:pt x="158750" y="3263873"/>
                  </a:lnTo>
                  <a:cubicBezTo>
                    <a:pt x="78740" y="3263873"/>
                    <a:pt x="12700" y="3199103"/>
                    <a:pt x="12700" y="3117823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093486" y="1028700"/>
            <a:ext cx="4451056" cy="669290"/>
            <a:chOff x="0" y="0"/>
            <a:chExt cx="5934741" cy="8923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934741" cy="892387"/>
              <a:chOff x="0" y="0"/>
              <a:chExt cx="12721249" cy="19128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70620" y="192810"/>
              <a:ext cx="4993502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 dirty="0">
                  <a:solidFill>
                    <a:srgbClr val="031929"/>
                  </a:solidFill>
                  <a:latin typeface="Montaser Arabic Bold"/>
                </a:rPr>
                <a:t>Nama </a:t>
              </a:r>
              <a:r>
                <a:rPr lang="en-US" sz="2801" dirty="0" err="1">
                  <a:solidFill>
                    <a:srgbClr val="031929"/>
                  </a:solidFill>
                  <a:latin typeface="Montaser Arabic Bold"/>
                </a:rPr>
                <a:t>instrumen</a:t>
              </a:r>
              <a:endParaRPr lang="en-US" sz="2801" dirty="0">
                <a:solidFill>
                  <a:srgbClr val="031929"/>
                </a:solidFill>
                <a:latin typeface="Montaser Arabic Bold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804834" y="2780299"/>
            <a:ext cx="2728210" cy="693038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007949">
            <a:off x="3864735" y="3344030"/>
            <a:ext cx="4785530" cy="63384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799521" y="1840865"/>
            <a:ext cx="7038986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adalah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petik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terbuat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kayu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beberapa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bagian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logam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/ Metal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terdapat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6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tali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/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untuk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Bagian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atas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bawah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berbentuk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angka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8.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541110" y="5704318"/>
            <a:ext cx="7555808" cy="3340803"/>
            <a:chOff x="0" y="0"/>
            <a:chExt cx="6451824" cy="2852676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6387054" cy="2784096"/>
            </a:xfrm>
            <a:custGeom>
              <a:avLst/>
              <a:gdLst/>
              <a:ahLst/>
              <a:cxnLst/>
              <a:rect l="l" t="t" r="r" b="b"/>
              <a:pathLst>
                <a:path w="6387054" h="2784096">
                  <a:moveTo>
                    <a:pt x="146050" y="2784096"/>
                  </a:moveTo>
                  <a:lnTo>
                    <a:pt x="6241004" y="2784096"/>
                  </a:lnTo>
                  <a:cubicBezTo>
                    <a:pt x="6321015" y="2784096"/>
                    <a:pt x="6387054" y="2718056"/>
                    <a:pt x="6387054" y="2638046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638046"/>
                  </a:lnTo>
                  <a:cubicBezTo>
                    <a:pt x="0" y="2719326"/>
                    <a:pt x="66040" y="2784096"/>
                    <a:pt x="146050" y="2784096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451824" cy="2852676"/>
            </a:xfrm>
            <a:custGeom>
              <a:avLst/>
              <a:gdLst/>
              <a:ahLst/>
              <a:cxnLst/>
              <a:rect l="l" t="t" r="r" b="b"/>
              <a:pathLst>
                <a:path w="6451824" h="2852676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650746"/>
                  </a:lnTo>
                  <a:cubicBezTo>
                    <a:pt x="0" y="2702816"/>
                    <a:pt x="25400" y="2748536"/>
                    <a:pt x="63500" y="2777746"/>
                  </a:cubicBezTo>
                  <a:cubicBezTo>
                    <a:pt x="91440" y="2822196"/>
                    <a:pt x="140970" y="2852676"/>
                    <a:pt x="220244" y="2852676"/>
                  </a:cubicBezTo>
                  <a:lnTo>
                    <a:pt x="6293074" y="2852676"/>
                  </a:lnTo>
                  <a:cubicBezTo>
                    <a:pt x="6380704" y="2852676"/>
                    <a:pt x="6451824" y="2781556"/>
                    <a:pt x="6451824" y="2693926"/>
                  </a:cubicBezTo>
                  <a:lnTo>
                    <a:pt x="6451824" y="208016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265074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2650746"/>
                  </a:lnTo>
                  <a:cubicBezTo>
                    <a:pt x="6399754" y="2730756"/>
                    <a:pt x="6333715" y="2796796"/>
                    <a:pt x="6253704" y="2796796"/>
                  </a:cubicBezTo>
                  <a:lnTo>
                    <a:pt x="158750" y="2796796"/>
                  </a:lnTo>
                  <a:cubicBezTo>
                    <a:pt x="78740" y="2796796"/>
                    <a:pt x="12700" y="2732026"/>
                    <a:pt x="12700" y="2650746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1093486" y="5369673"/>
            <a:ext cx="4451056" cy="669290"/>
            <a:chOff x="0" y="0"/>
            <a:chExt cx="5934741" cy="89238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934741" cy="892387"/>
              <a:chOff x="0" y="0"/>
              <a:chExt cx="12721249" cy="191285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70620" y="192810"/>
              <a:ext cx="4993502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>
                  <a:solidFill>
                    <a:srgbClr val="031929"/>
                  </a:solidFill>
                  <a:latin typeface="Montaser Arabic Bold"/>
                </a:rPr>
                <a:t>Nama instrumen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99521" y="6443776"/>
            <a:ext cx="7038986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memetik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Seorang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pemain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biasanya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gitaris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terdapat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dua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jenis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yaitu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akustik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gitar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elektrik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</a:t>
            </a:r>
          </a:p>
          <a:p>
            <a:pPr algn="just">
              <a:lnSpc>
                <a:spcPts val="4143"/>
              </a:lnSpc>
              <a:spcBef>
                <a:spcPct val="0"/>
              </a:spcBef>
            </a:pP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2" name="Action Button: Custom 31">
            <a:hlinkClick r:id="rId11" action="ppaction://hlinksldjump" highlightClick="1">
              <a:snd r:embed="rId12" name="click.wav"/>
            </a:hlinkClick>
          </p:cNvPr>
          <p:cNvSpPr/>
          <p:nvPr/>
        </p:nvSpPr>
        <p:spPr>
          <a:xfrm>
            <a:off x="363870" y="214268"/>
            <a:ext cx="1329661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ction Button: Custom 32">
            <a:hlinkClick r:id="" action="ppaction://hlinkshowjump?jump=endshow" highlightClick="1">
              <a:snd r:embed="rId12" name="click.wav"/>
            </a:hlinkClick>
          </p:cNvPr>
          <p:cNvSpPr/>
          <p:nvPr/>
        </p:nvSpPr>
        <p:spPr>
          <a:xfrm>
            <a:off x="17096918" y="214268"/>
            <a:ext cx="1042416" cy="104241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5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6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pic>
        <p:nvPicPr>
          <p:cNvPr id="20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839200" y="483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99381"/>
            <a:ext cx="9270240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2514600" y="1028700"/>
            <a:ext cx="4001644" cy="974420"/>
            <a:chOff x="0" y="0"/>
            <a:chExt cx="5335526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35526" cy="1299227"/>
              <a:chOff x="0" y="0"/>
              <a:chExt cx="9065658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9040257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9040257" h="2182133">
                    <a:moveTo>
                      <a:pt x="8083313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083313" y="0"/>
                    </a:lnTo>
                    <a:cubicBezTo>
                      <a:pt x="8611760" y="0"/>
                      <a:pt x="9040257" y="428371"/>
                      <a:pt x="9040257" y="1091066"/>
                    </a:cubicBezTo>
                    <a:lnTo>
                      <a:pt x="9040257" y="1091066"/>
                    </a:lnTo>
                    <a:cubicBezTo>
                      <a:pt x="9040257" y="1753635"/>
                      <a:pt x="8611760" y="2182133"/>
                      <a:pt x="8083313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9065657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9065657" h="2207533">
                    <a:moveTo>
                      <a:pt x="8096013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8096013" y="2207533"/>
                    </a:lnTo>
                    <a:cubicBezTo>
                      <a:pt x="8630682" y="2207533"/>
                      <a:pt x="9065657" y="1772558"/>
                      <a:pt x="9065657" y="1103766"/>
                    </a:cubicBezTo>
                    <a:cubicBezTo>
                      <a:pt x="9065657" y="434975"/>
                      <a:pt x="8630682" y="0"/>
                      <a:pt x="8096013" y="0"/>
                    </a:cubicBezTo>
                    <a:close/>
                    <a:moveTo>
                      <a:pt x="8096013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096013" y="25400"/>
                    </a:lnTo>
                    <a:cubicBezTo>
                      <a:pt x="8616713" y="25400"/>
                      <a:pt x="9040257" y="448945"/>
                      <a:pt x="9040257" y="1103766"/>
                    </a:cubicBezTo>
                    <a:cubicBezTo>
                      <a:pt x="9040257" y="1758588"/>
                      <a:pt x="8616713" y="2182133"/>
                      <a:pt x="8096013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47487" y="182000"/>
              <a:ext cx="4240552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 dirty="0">
                  <a:solidFill>
                    <a:srgbClr val="031929"/>
                  </a:solidFill>
                  <a:latin typeface="Montaser Arabic Bold"/>
                </a:rPr>
                <a:t> 2. PIANO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0296" y="1850555"/>
            <a:ext cx="7555808" cy="3793592"/>
            <a:chOff x="0" y="0"/>
            <a:chExt cx="6451824" cy="3239308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6387054" cy="3170728"/>
            </a:xfrm>
            <a:custGeom>
              <a:avLst/>
              <a:gdLst/>
              <a:ahLst/>
              <a:cxnLst/>
              <a:rect l="l" t="t" r="r" b="b"/>
              <a:pathLst>
                <a:path w="6387054" h="3170728">
                  <a:moveTo>
                    <a:pt x="146050" y="3170728"/>
                  </a:moveTo>
                  <a:lnTo>
                    <a:pt x="6241004" y="3170728"/>
                  </a:lnTo>
                  <a:cubicBezTo>
                    <a:pt x="6321015" y="3170728"/>
                    <a:pt x="6387054" y="3104688"/>
                    <a:pt x="6387054" y="3024678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024678"/>
                  </a:lnTo>
                  <a:cubicBezTo>
                    <a:pt x="0" y="3105958"/>
                    <a:pt x="66040" y="3170728"/>
                    <a:pt x="146050" y="3170728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451824" cy="3239308"/>
            </a:xfrm>
            <a:custGeom>
              <a:avLst/>
              <a:gdLst/>
              <a:ahLst/>
              <a:cxnLst/>
              <a:rect l="l" t="t" r="r" b="b"/>
              <a:pathLst>
                <a:path w="6451824" h="3239308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037378"/>
                  </a:lnTo>
                  <a:cubicBezTo>
                    <a:pt x="0" y="3089447"/>
                    <a:pt x="25400" y="3135168"/>
                    <a:pt x="63500" y="3164378"/>
                  </a:cubicBezTo>
                  <a:cubicBezTo>
                    <a:pt x="91440" y="3208828"/>
                    <a:pt x="140970" y="3239308"/>
                    <a:pt x="220244" y="3239308"/>
                  </a:cubicBezTo>
                  <a:lnTo>
                    <a:pt x="6293074" y="3239308"/>
                  </a:lnTo>
                  <a:cubicBezTo>
                    <a:pt x="6380704" y="3239308"/>
                    <a:pt x="6451824" y="3168188"/>
                    <a:pt x="6451824" y="3080558"/>
                  </a:cubicBezTo>
                  <a:lnTo>
                    <a:pt x="6451824" y="210021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303737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3037378"/>
                  </a:lnTo>
                  <a:cubicBezTo>
                    <a:pt x="6399754" y="3117388"/>
                    <a:pt x="6333715" y="3183428"/>
                    <a:pt x="6253704" y="3183428"/>
                  </a:cubicBezTo>
                  <a:lnTo>
                    <a:pt x="158750" y="3183428"/>
                  </a:lnTo>
                  <a:cubicBezTo>
                    <a:pt x="78740" y="3183428"/>
                    <a:pt x="12700" y="3118658"/>
                    <a:pt x="12700" y="3037378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001216" y="6245492"/>
            <a:ext cx="7555808" cy="2650609"/>
            <a:chOff x="0" y="0"/>
            <a:chExt cx="6451824" cy="2263326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6387054" cy="2194746"/>
            </a:xfrm>
            <a:custGeom>
              <a:avLst/>
              <a:gdLst/>
              <a:ahLst/>
              <a:cxnLst/>
              <a:rect l="l" t="t" r="r" b="b"/>
              <a:pathLst>
                <a:path w="6387054" h="2194746">
                  <a:moveTo>
                    <a:pt x="146050" y="2194746"/>
                  </a:moveTo>
                  <a:lnTo>
                    <a:pt x="6241004" y="2194746"/>
                  </a:lnTo>
                  <a:cubicBezTo>
                    <a:pt x="6321015" y="2194746"/>
                    <a:pt x="6387054" y="2128707"/>
                    <a:pt x="6387054" y="2048696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48696"/>
                  </a:lnTo>
                  <a:cubicBezTo>
                    <a:pt x="0" y="2129976"/>
                    <a:pt x="66040" y="2194746"/>
                    <a:pt x="146050" y="2194746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451824" cy="2263326"/>
            </a:xfrm>
            <a:custGeom>
              <a:avLst/>
              <a:gdLst/>
              <a:ahLst/>
              <a:cxnLst/>
              <a:rect l="l" t="t" r="r" b="b"/>
              <a:pathLst>
                <a:path w="6451824" h="2263326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61396"/>
                  </a:lnTo>
                  <a:cubicBezTo>
                    <a:pt x="0" y="2113466"/>
                    <a:pt x="25400" y="2159186"/>
                    <a:pt x="63500" y="2188396"/>
                  </a:cubicBezTo>
                  <a:cubicBezTo>
                    <a:pt x="91440" y="2232846"/>
                    <a:pt x="140970" y="2263326"/>
                    <a:pt x="220244" y="2263326"/>
                  </a:cubicBezTo>
                  <a:lnTo>
                    <a:pt x="6293074" y="2263326"/>
                  </a:lnTo>
                  <a:cubicBezTo>
                    <a:pt x="6380704" y="2263326"/>
                    <a:pt x="6451824" y="2192207"/>
                    <a:pt x="6451824" y="2104576"/>
                  </a:cubicBezTo>
                  <a:lnTo>
                    <a:pt x="6451824" y="204960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206139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2061396"/>
                  </a:lnTo>
                  <a:cubicBezTo>
                    <a:pt x="6399754" y="2141407"/>
                    <a:pt x="6333715" y="2207446"/>
                    <a:pt x="6253704" y="2207446"/>
                  </a:cubicBezTo>
                  <a:lnTo>
                    <a:pt x="158750" y="2207446"/>
                  </a:lnTo>
                  <a:cubicBezTo>
                    <a:pt x="78740" y="2207446"/>
                    <a:pt x="12700" y="2142676"/>
                    <a:pt x="12700" y="2061396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472673" y="1515910"/>
            <a:ext cx="4451056" cy="669290"/>
            <a:chOff x="0" y="0"/>
            <a:chExt cx="5934741" cy="89238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934741" cy="892387"/>
              <a:chOff x="0" y="0"/>
              <a:chExt cx="12721249" cy="191285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70620" y="192810"/>
              <a:ext cx="4993502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 dirty="0" err="1">
                  <a:solidFill>
                    <a:srgbClr val="031929"/>
                  </a:solidFill>
                  <a:latin typeface="Montaser Arabic Bold"/>
                </a:rPr>
                <a:t>Jenis</a:t>
              </a:r>
              <a:r>
                <a:rPr lang="en-US" sz="2801" dirty="0">
                  <a:solidFill>
                    <a:srgbClr val="031929"/>
                  </a:solidFill>
                  <a:latin typeface="Montaser Arabic Bold"/>
                </a:rPr>
                <a:t> </a:t>
              </a:r>
              <a:r>
                <a:rPr lang="en-US" sz="2801" dirty="0" err="1">
                  <a:solidFill>
                    <a:srgbClr val="031929"/>
                  </a:solidFill>
                  <a:latin typeface="Montaser Arabic Bold"/>
                </a:rPr>
                <a:t>instrumen</a:t>
              </a:r>
              <a:endParaRPr lang="en-US" sz="2801" dirty="0">
                <a:solidFill>
                  <a:srgbClr val="031929"/>
                </a:solidFill>
                <a:latin typeface="Montaser Arabic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03189" y="5910847"/>
            <a:ext cx="6751862" cy="669290"/>
            <a:chOff x="0" y="0"/>
            <a:chExt cx="9002482" cy="89238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002482" cy="892387"/>
              <a:chOff x="0" y="0"/>
              <a:chExt cx="19297020" cy="19128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19271621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9271621" h="1887450">
                    <a:moveTo>
                      <a:pt x="1831467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8314674" y="0"/>
                    </a:lnTo>
                    <a:cubicBezTo>
                      <a:pt x="18843121" y="0"/>
                      <a:pt x="19271619" y="428371"/>
                      <a:pt x="19271619" y="943725"/>
                    </a:cubicBezTo>
                    <a:lnTo>
                      <a:pt x="19271619" y="943725"/>
                    </a:lnTo>
                    <a:cubicBezTo>
                      <a:pt x="19271621" y="1458952"/>
                      <a:pt x="18843123" y="1887450"/>
                      <a:pt x="1831467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9297021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9297021" h="1912850">
                    <a:moveTo>
                      <a:pt x="1832737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8327374" y="1912850"/>
                    </a:lnTo>
                    <a:cubicBezTo>
                      <a:pt x="18862044" y="1912850"/>
                      <a:pt x="19297019" y="1477875"/>
                      <a:pt x="19297019" y="956425"/>
                    </a:cubicBezTo>
                    <a:cubicBezTo>
                      <a:pt x="19297021" y="434975"/>
                      <a:pt x="18862046" y="0"/>
                      <a:pt x="18327374" y="0"/>
                    </a:cubicBezTo>
                    <a:close/>
                    <a:moveTo>
                      <a:pt x="1832737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8327374" y="25400"/>
                    </a:lnTo>
                    <a:cubicBezTo>
                      <a:pt x="18848074" y="25400"/>
                      <a:pt x="19271619" y="448945"/>
                      <a:pt x="19271619" y="956425"/>
                    </a:cubicBezTo>
                    <a:cubicBezTo>
                      <a:pt x="19271621" y="1463905"/>
                      <a:pt x="18848074" y="1887450"/>
                      <a:pt x="1832737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578036" y="192810"/>
              <a:ext cx="7846410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>
                  <a:solidFill>
                    <a:srgbClr val="031929"/>
                  </a:solidFill>
                  <a:latin typeface="Montaser Arabic Bold"/>
                </a:rPr>
                <a:t>Cara memainkan instrumen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60022" y="3284096"/>
            <a:ext cx="5746043" cy="548747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178708" y="2418103"/>
            <a:ext cx="7038986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Piano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merupakan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modern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memiliki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suara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indah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dapat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dibedakan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menjadi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dua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,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yaitu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piano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akustik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piano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elektronik</a:t>
            </a: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59627" y="6589662"/>
            <a:ext cx="703898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Piano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cara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menekan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tuts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pada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papan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piano.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Seorang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piano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biasanya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pianis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</a:p>
        </p:txBody>
      </p:sp>
      <p:pic>
        <p:nvPicPr>
          <p:cNvPr id="3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2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33" name="Action Button: Custom 32">
            <a:hlinkClick r:id="rId14" action="ppaction://hlinksldjump" highlightClick="1">
              <a:snd r:embed="rId15" name="click.wav"/>
            </a:hlinkClick>
          </p:cNvPr>
          <p:cNvSpPr/>
          <p:nvPr/>
        </p:nvSpPr>
        <p:spPr>
          <a:xfrm>
            <a:off x="423601" y="214268"/>
            <a:ext cx="1269930" cy="130164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Action Button: Custom 33">
            <a:hlinkClick r:id="" action="ppaction://hlinkshowjump?jump=endshow" highlightClick="1">
              <a:snd r:embed="rId15" name="click.wav"/>
            </a:hlinkClick>
          </p:cNvPr>
          <p:cNvSpPr/>
          <p:nvPr/>
        </p:nvSpPr>
        <p:spPr>
          <a:xfrm>
            <a:off x="17150608" y="214268"/>
            <a:ext cx="930596" cy="9509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ction Button: Custom 34">
            <a:hlinkClick r:id="" action="ppaction://hlinkshowjump?jump=previousslide" highlightClick="1">
              <a:snd r:embed="rId15" name="click.wav"/>
            </a:hlinkClick>
          </p:cNvPr>
          <p:cNvSpPr/>
          <p:nvPr/>
        </p:nvSpPr>
        <p:spPr>
          <a:xfrm>
            <a:off x="363870" y="9182100"/>
            <a:ext cx="1329661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" action="ppaction://hlinkshowjump?jump=nextslide" highlightClick="1">
              <a:snd r:embed="rId15" name="click.wav"/>
            </a:hlinkClick>
          </p:cNvPr>
          <p:cNvSpPr/>
          <p:nvPr/>
        </p:nvSpPr>
        <p:spPr>
          <a:xfrm>
            <a:off x="16871005" y="9182100"/>
            <a:ext cx="1210199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066800" y="4076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99381"/>
            <a:ext cx="9270240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2532221" y="1028700"/>
            <a:ext cx="4001644" cy="974420"/>
            <a:chOff x="0" y="0"/>
            <a:chExt cx="5335526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35526" cy="1299227"/>
              <a:chOff x="0" y="0"/>
              <a:chExt cx="9065658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9040257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9040257" h="2182133">
                    <a:moveTo>
                      <a:pt x="8083313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083313" y="0"/>
                    </a:lnTo>
                    <a:cubicBezTo>
                      <a:pt x="8611760" y="0"/>
                      <a:pt x="9040257" y="428371"/>
                      <a:pt x="9040257" y="1091066"/>
                    </a:cubicBezTo>
                    <a:lnTo>
                      <a:pt x="9040257" y="1091066"/>
                    </a:lnTo>
                    <a:cubicBezTo>
                      <a:pt x="9040257" y="1753635"/>
                      <a:pt x="8611760" y="2182133"/>
                      <a:pt x="8083313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9065657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9065657" h="2207533">
                    <a:moveTo>
                      <a:pt x="8096013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8096013" y="2207533"/>
                    </a:lnTo>
                    <a:cubicBezTo>
                      <a:pt x="8630682" y="2207533"/>
                      <a:pt x="9065657" y="1772558"/>
                      <a:pt x="9065657" y="1103766"/>
                    </a:cubicBezTo>
                    <a:cubicBezTo>
                      <a:pt x="9065657" y="434975"/>
                      <a:pt x="8630682" y="0"/>
                      <a:pt x="8096013" y="0"/>
                    </a:cubicBezTo>
                    <a:close/>
                    <a:moveTo>
                      <a:pt x="8096013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096013" y="25400"/>
                    </a:lnTo>
                    <a:cubicBezTo>
                      <a:pt x="8616713" y="25400"/>
                      <a:pt x="9040257" y="448945"/>
                      <a:pt x="9040257" y="1103766"/>
                    </a:cubicBezTo>
                    <a:cubicBezTo>
                      <a:pt x="9040257" y="1758588"/>
                      <a:pt x="8616713" y="2182133"/>
                      <a:pt x="8096013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47487" y="182000"/>
              <a:ext cx="4240552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>
                  <a:solidFill>
                    <a:srgbClr val="031929"/>
                  </a:solidFill>
                  <a:latin typeface="Montaser Arabic Bold"/>
                </a:rPr>
                <a:t>3. DRUM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88259" y="1364764"/>
            <a:ext cx="7587846" cy="4016732"/>
            <a:chOff x="0" y="0"/>
            <a:chExt cx="6451824" cy="3415363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6387054" cy="3346783"/>
            </a:xfrm>
            <a:custGeom>
              <a:avLst/>
              <a:gdLst/>
              <a:ahLst/>
              <a:cxnLst/>
              <a:rect l="l" t="t" r="r" b="b"/>
              <a:pathLst>
                <a:path w="6387054" h="3346783">
                  <a:moveTo>
                    <a:pt x="146050" y="3346783"/>
                  </a:moveTo>
                  <a:lnTo>
                    <a:pt x="6241004" y="3346783"/>
                  </a:lnTo>
                  <a:cubicBezTo>
                    <a:pt x="6321015" y="3346783"/>
                    <a:pt x="6387054" y="3280743"/>
                    <a:pt x="6387054" y="3200733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200733"/>
                  </a:lnTo>
                  <a:cubicBezTo>
                    <a:pt x="0" y="3282013"/>
                    <a:pt x="66040" y="3346783"/>
                    <a:pt x="146050" y="3346783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451824" cy="3415363"/>
            </a:xfrm>
            <a:custGeom>
              <a:avLst/>
              <a:gdLst/>
              <a:ahLst/>
              <a:cxnLst/>
              <a:rect l="l" t="t" r="r" b="b"/>
              <a:pathLst>
                <a:path w="6451824" h="3415363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213433"/>
                  </a:lnTo>
                  <a:cubicBezTo>
                    <a:pt x="0" y="3265503"/>
                    <a:pt x="25400" y="3311223"/>
                    <a:pt x="63500" y="3340433"/>
                  </a:cubicBezTo>
                  <a:cubicBezTo>
                    <a:pt x="91440" y="3384883"/>
                    <a:pt x="140970" y="3415363"/>
                    <a:pt x="220244" y="3415363"/>
                  </a:cubicBezTo>
                  <a:lnTo>
                    <a:pt x="6293074" y="3415363"/>
                  </a:lnTo>
                  <a:cubicBezTo>
                    <a:pt x="6380704" y="3415363"/>
                    <a:pt x="6451824" y="3344243"/>
                    <a:pt x="6451824" y="3256613"/>
                  </a:cubicBezTo>
                  <a:lnTo>
                    <a:pt x="6451824" y="210933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321343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3213433"/>
                  </a:lnTo>
                  <a:cubicBezTo>
                    <a:pt x="6399754" y="3293443"/>
                    <a:pt x="6333715" y="3359483"/>
                    <a:pt x="6253704" y="3359483"/>
                  </a:cubicBezTo>
                  <a:lnTo>
                    <a:pt x="158750" y="3359483"/>
                  </a:lnTo>
                  <a:cubicBezTo>
                    <a:pt x="78740" y="3359483"/>
                    <a:pt x="12700" y="3294713"/>
                    <a:pt x="12700" y="3213433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001216" y="6068962"/>
            <a:ext cx="7555808" cy="2983158"/>
            <a:chOff x="0" y="0"/>
            <a:chExt cx="6451824" cy="2547287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6387054" cy="2478707"/>
            </a:xfrm>
            <a:custGeom>
              <a:avLst/>
              <a:gdLst/>
              <a:ahLst/>
              <a:cxnLst/>
              <a:rect l="l" t="t" r="r" b="b"/>
              <a:pathLst>
                <a:path w="6387054" h="2478707">
                  <a:moveTo>
                    <a:pt x="146050" y="2478707"/>
                  </a:moveTo>
                  <a:lnTo>
                    <a:pt x="6241004" y="2478707"/>
                  </a:lnTo>
                  <a:cubicBezTo>
                    <a:pt x="6321015" y="2478707"/>
                    <a:pt x="6387054" y="2412667"/>
                    <a:pt x="6387054" y="2332657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32657"/>
                  </a:lnTo>
                  <a:cubicBezTo>
                    <a:pt x="0" y="2413937"/>
                    <a:pt x="66040" y="2478707"/>
                    <a:pt x="146050" y="2478707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451824" cy="2547287"/>
            </a:xfrm>
            <a:custGeom>
              <a:avLst/>
              <a:gdLst/>
              <a:ahLst/>
              <a:cxnLst/>
              <a:rect l="l" t="t" r="r" b="b"/>
              <a:pathLst>
                <a:path w="6451824" h="2547287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45357"/>
                  </a:lnTo>
                  <a:cubicBezTo>
                    <a:pt x="0" y="2397427"/>
                    <a:pt x="25400" y="2443147"/>
                    <a:pt x="63500" y="2472357"/>
                  </a:cubicBezTo>
                  <a:cubicBezTo>
                    <a:pt x="91440" y="2516807"/>
                    <a:pt x="140970" y="2547287"/>
                    <a:pt x="220244" y="2547287"/>
                  </a:cubicBezTo>
                  <a:lnTo>
                    <a:pt x="6293074" y="2547287"/>
                  </a:lnTo>
                  <a:cubicBezTo>
                    <a:pt x="6380704" y="2547287"/>
                    <a:pt x="6451824" y="2476167"/>
                    <a:pt x="6451824" y="2388537"/>
                  </a:cubicBezTo>
                  <a:lnTo>
                    <a:pt x="6451824" y="206432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234535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2345357"/>
                  </a:lnTo>
                  <a:cubicBezTo>
                    <a:pt x="6399754" y="2425367"/>
                    <a:pt x="6333715" y="2491407"/>
                    <a:pt x="6253704" y="2491407"/>
                  </a:cubicBezTo>
                  <a:lnTo>
                    <a:pt x="158750" y="2491407"/>
                  </a:lnTo>
                  <a:cubicBezTo>
                    <a:pt x="78740" y="2491407"/>
                    <a:pt x="12700" y="2426637"/>
                    <a:pt x="12700" y="2345357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447218" y="1028700"/>
            <a:ext cx="4469929" cy="672128"/>
            <a:chOff x="0" y="0"/>
            <a:chExt cx="5959905" cy="89617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959905" cy="896170"/>
              <a:chOff x="0" y="0"/>
              <a:chExt cx="12721249" cy="191285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72615" y="193466"/>
              <a:ext cx="5014675" cy="53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813">
                  <a:solidFill>
                    <a:srgbClr val="031929"/>
                  </a:solidFill>
                  <a:latin typeface="Montaser Arabic Bold"/>
                </a:rPr>
                <a:t>Jenis instrumen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03189" y="5734317"/>
            <a:ext cx="6751862" cy="669290"/>
            <a:chOff x="0" y="0"/>
            <a:chExt cx="9002482" cy="89238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002482" cy="892387"/>
              <a:chOff x="0" y="0"/>
              <a:chExt cx="19297020" cy="19128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2700" y="12700"/>
                <a:ext cx="19271621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9271621" h="1887450">
                    <a:moveTo>
                      <a:pt x="1831467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8314674" y="0"/>
                    </a:lnTo>
                    <a:cubicBezTo>
                      <a:pt x="18843121" y="0"/>
                      <a:pt x="19271619" y="428371"/>
                      <a:pt x="19271619" y="943725"/>
                    </a:cubicBezTo>
                    <a:lnTo>
                      <a:pt x="19271619" y="943725"/>
                    </a:lnTo>
                    <a:cubicBezTo>
                      <a:pt x="19271621" y="1458952"/>
                      <a:pt x="18843123" y="1887450"/>
                      <a:pt x="1831467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9297021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9297021" h="1912850">
                    <a:moveTo>
                      <a:pt x="1832737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8327374" y="1912850"/>
                    </a:lnTo>
                    <a:cubicBezTo>
                      <a:pt x="18862044" y="1912850"/>
                      <a:pt x="19297019" y="1477875"/>
                      <a:pt x="19297019" y="956425"/>
                    </a:cubicBezTo>
                    <a:cubicBezTo>
                      <a:pt x="19297021" y="434975"/>
                      <a:pt x="18862046" y="0"/>
                      <a:pt x="18327374" y="0"/>
                    </a:cubicBezTo>
                    <a:close/>
                    <a:moveTo>
                      <a:pt x="1832737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8327374" y="25400"/>
                    </a:lnTo>
                    <a:cubicBezTo>
                      <a:pt x="18848074" y="25400"/>
                      <a:pt x="19271619" y="448945"/>
                      <a:pt x="19271619" y="956425"/>
                    </a:cubicBezTo>
                    <a:cubicBezTo>
                      <a:pt x="19271621" y="1463905"/>
                      <a:pt x="18848074" y="1887450"/>
                      <a:pt x="1832737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578036" y="192810"/>
              <a:ext cx="7846410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>
                  <a:solidFill>
                    <a:srgbClr val="031929"/>
                  </a:solidFill>
                  <a:latin typeface="Montaser Arabic Bold"/>
                </a:rPr>
                <a:t>Cara memainkan instrumen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81687" y="3137316"/>
            <a:ext cx="6746686" cy="548321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220314" y="1945970"/>
            <a:ext cx="7038986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Drum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adalah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instrumen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perkusi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modern.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sebenarnya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sudah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dikenal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sejak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jaman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dahulu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dimana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drum di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buat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kulit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,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hingga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drum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bisa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terbuat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berbagai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bahan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termasuk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plastik</a:t>
            </a: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59627" y="6561705"/>
            <a:ext cx="7038986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Cara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di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pukul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sehingga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membentuk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suara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indah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Orang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drum set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drummer..</a:t>
            </a:r>
          </a:p>
          <a:p>
            <a:pPr algn="just">
              <a:lnSpc>
                <a:spcPts val="4143"/>
              </a:lnSpc>
              <a:spcBef>
                <a:spcPct val="0"/>
              </a:spcBef>
            </a:pP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3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2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33" name="Action Button: Custom 32">
            <a:hlinkClick r:id="rId14" action="ppaction://hlinksldjump" highlightClick="1">
              <a:snd r:embed="rId15" name="click.wav"/>
            </a:hlinkClick>
          </p:cNvPr>
          <p:cNvSpPr/>
          <p:nvPr/>
        </p:nvSpPr>
        <p:spPr>
          <a:xfrm>
            <a:off x="363870" y="214268"/>
            <a:ext cx="1329661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Action Button: Custom 33">
            <a:hlinkClick r:id="" action="ppaction://hlinkshowjump?jump=previousslide" highlightClick="1">
              <a:snd r:embed="rId15" name="click.wav"/>
            </a:hlinkClick>
          </p:cNvPr>
          <p:cNvSpPr/>
          <p:nvPr/>
        </p:nvSpPr>
        <p:spPr>
          <a:xfrm>
            <a:off x="363870" y="9163050"/>
            <a:ext cx="1269930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ction Button: Custom 34">
            <a:hlinkClick r:id="" action="ppaction://hlinkshowjump?jump=nextslide" highlightClick="1">
              <a:snd r:embed="rId15" name="click.wav"/>
            </a:hlinkClick>
          </p:cNvPr>
          <p:cNvSpPr/>
          <p:nvPr/>
        </p:nvSpPr>
        <p:spPr>
          <a:xfrm>
            <a:off x="16871005" y="9163050"/>
            <a:ext cx="1210199" cy="8771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" action="ppaction://hlinkshowjump?jump=endshow" highlightClick="1">
              <a:snd r:embed="rId15" name="click.wav"/>
            </a:hlinkClick>
          </p:cNvPr>
          <p:cNvSpPr/>
          <p:nvPr/>
        </p:nvSpPr>
        <p:spPr>
          <a:xfrm>
            <a:off x="17150608" y="214268"/>
            <a:ext cx="930596" cy="9509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855523" y="4000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99381"/>
            <a:ext cx="9270240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2532221" y="1028700"/>
            <a:ext cx="4001644" cy="974420"/>
            <a:chOff x="0" y="0"/>
            <a:chExt cx="5335526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35526" cy="1299227"/>
              <a:chOff x="0" y="0"/>
              <a:chExt cx="9065658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9040257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9040257" h="2182133">
                    <a:moveTo>
                      <a:pt x="8083313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8083313" y="0"/>
                    </a:lnTo>
                    <a:cubicBezTo>
                      <a:pt x="8611760" y="0"/>
                      <a:pt x="9040257" y="428371"/>
                      <a:pt x="9040257" y="1091066"/>
                    </a:cubicBezTo>
                    <a:lnTo>
                      <a:pt x="9040257" y="1091066"/>
                    </a:lnTo>
                    <a:cubicBezTo>
                      <a:pt x="9040257" y="1753635"/>
                      <a:pt x="8611760" y="2182133"/>
                      <a:pt x="8083313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9065657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9065657" h="2207533">
                    <a:moveTo>
                      <a:pt x="8096013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8096013" y="2207533"/>
                    </a:lnTo>
                    <a:cubicBezTo>
                      <a:pt x="8630682" y="2207533"/>
                      <a:pt x="9065657" y="1772558"/>
                      <a:pt x="9065657" y="1103766"/>
                    </a:cubicBezTo>
                    <a:cubicBezTo>
                      <a:pt x="9065657" y="434975"/>
                      <a:pt x="8630682" y="0"/>
                      <a:pt x="8096013" y="0"/>
                    </a:cubicBezTo>
                    <a:close/>
                    <a:moveTo>
                      <a:pt x="8096013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096013" y="25400"/>
                    </a:lnTo>
                    <a:cubicBezTo>
                      <a:pt x="8616713" y="25400"/>
                      <a:pt x="9040257" y="448945"/>
                      <a:pt x="9040257" y="1103766"/>
                    </a:cubicBezTo>
                    <a:cubicBezTo>
                      <a:pt x="9040257" y="1758588"/>
                      <a:pt x="8616713" y="2182133"/>
                      <a:pt x="8096013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47487" y="182000"/>
              <a:ext cx="4240552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>
                  <a:solidFill>
                    <a:srgbClr val="031929"/>
                  </a:solidFill>
                  <a:latin typeface="Montaser Arabic Bold"/>
                </a:rPr>
                <a:t> 4. BIOLA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590535" y="1215162"/>
            <a:ext cx="7587846" cy="3778736"/>
            <a:chOff x="0" y="0"/>
            <a:chExt cx="6451824" cy="3212999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6387054" cy="3144419"/>
            </a:xfrm>
            <a:custGeom>
              <a:avLst/>
              <a:gdLst/>
              <a:ahLst/>
              <a:cxnLst/>
              <a:rect l="l" t="t" r="r" b="b"/>
              <a:pathLst>
                <a:path w="6387054" h="3144419">
                  <a:moveTo>
                    <a:pt x="146050" y="3144419"/>
                  </a:moveTo>
                  <a:lnTo>
                    <a:pt x="6241004" y="3144419"/>
                  </a:lnTo>
                  <a:cubicBezTo>
                    <a:pt x="6321015" y="3144419"/>
                    <a:pt x="6387054" y="3078379"/>
                    <a:pt x="6387054" y="2998369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98369"/>
                  </a:lnTo>
                  <a:cubicBezTo>
                    <a:pt x="0" y="3079649"/>
                    <a:pt x="66040" y="3144419"/>
                    <a:pt x="146050" y="3144419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451824" cy="3212999"/>
            </a:xfrm>
            <a:custGeom>
              <a:avLst/>
              <a:gdLst/>
              <a:ahLst/>
              <a:cxnLst/>
              <a:rect l="l" t="t" r="r" b="b"/>
              <a:pathLst>
                <a:path w="6451824" h="3212999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011069"/>
                  </a:lnTo>
                  <a:cubicBezTo>
                    <a:pt x="0" y="3063139"/>
                    <a:pt x="25400" y="3108859"/>
                    <a:pt x="63500" y="3138069"/>
                  </a:cubicBezTo>
                  <a:cubicBezTo>
                    <a:pt x="91440" y="3182519"/>
                    <a:pt x="140970" y="3212999"/>
                    <a:pt x="220244" y="3212999"/>
                  </a:cubicBezTo>
                  <a:lnTo>
                    <a:pt x="6293074" y="3212999"/>
                  </a:lnTo>
                  <a:cubicBezTo>
                    <a:pt x="6380704" y="3212999"/>
                    <a:pt x="6451824" y="3141879"/>
                    <a:pt x="6451824" y="3054249"/>
                  </a:cubicBezTo>
                  <a:lnTo>
                    <a:pt x="6451824" y="209884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3011069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3011069"/>
                  </a:lnTo>
                  <a:cubicBezTo>
                    <a:pt x="6399754" y="3091079"/>
                    <a:pt x="6333715" y="3157119"/>
                    <a:pt x="6253704" y="3157119"/>
                  </a:cubicBezTo>
                  <a:lnTo>
                    <a:pt x="158750" y="3157119"/>
                  </a:lnTo>
                  <a:cubicBezTo>
                    <a:pt x="78740" y="3157119"/>
                    <a:pt x="12700" y="3092349"/>
                    <a:pt x="12700" y="3011069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703492" y="5704673"/>
            <a:ext cx="7555808" cy="3308775"/>
            <a:chOff x="0" y="0"/>
            <a:chExt cx="6451824" cy="2825328"/>
          </a:xfrm>
        </p:grpSpPr>
        <p:sp>
          <p:nvSpPr>
            <p:cNvPr id="16" name="Freeform 16"/>
            <p:cNvSpPr/>
            <p:nvPr/>
          </p:nvSpPr>
          <p:spPr>
            <a:xfrm>
              <a:off x="12700" y="12700"/>
              <a:ext cx="6387054" cy="2756748"/>
            </a:xfrm>
            <a:custGeom>
              <a:avLst/>
              <a:gdLst/>
              <a:ahLst/>
              <a:cxnLst/>
              <a:rect l="l" t="t" r="r" b="b"/>
              <a:pathLst>
                <a:path w="6387054" h="2756748">
                  <a:moveTo>
                    <a:pt x="146050" y="2756748"/>
                  </a:moveTo>
                  <a:lnTo>
                    <a:pt x="6241004" y="2756748"/>
                  </a:lnTo>
                  <a:cubicBezTo>
                    <a:pt x="6321015" y="2756748"/>
                    <a:pt x="6387054" y="2690708"/>
                    <a:pt x="6387054" y="2610698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610698"/>
                  </a:lnTo>
                  <a:cubicBezTo>
                    <a:pt x="0" y="2691978"/>
                    <a:pt x="66040" y="2756748"/>
                    <a:pt x="146050" y="2756748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1824" cy="2825328"/>
            </a:xfrm>
            <a:custGeom>
              <a:avLst/>
              <a:gdLst/>
              <a:ahLst/>
              <a:cxnLst/>
              <a:rect l="l" t="t" r="r" b="b"/>
              <a:pathLst>
                <a:path w="6451824" h="2825328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623398"/>
                  </a:lnTo>
                  <a:cubicBezTo>
                    <a:pt x="0" y="2675468"/>
                    <a:pt x="25400" y="2721188"/>
                    <a:pt x="63500" y="2750398"/>
                  </a:cubicBezTo>
                  <a:cubicBezTo>
                    <a:pt x="91440" y="2794848"/>
                    <a:pt x="140970" y="2825328"/>
                    <a:pt x="220244" y="2825328"/>
                  </a:cubicBezTo>
                  <a:lnTo>
                    <a:pt x="6293074" y="2825328"/>
                  </a:lnTo>
                  <a:cubicBezTo>
                    <a:pt x="6380704" y="2825328"/>
                    <a:pt x="6451824" y="2754208"/>
                    <a:pt x="6451824" y="2666578"/>
                  </a:cubicBezTo>
                  <a:lnTo>
                    <a:pt x="6451824" y="207874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262339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2623398"/>
                  </a:lnTo>
                  <a:cubicBezTo>
                    <a:pt x="6399754" y="2703408"/>
                    <a:pt x="6333715" y="2769448"/>
                    <a:pt x="6253704" y="2769448"/>
                  </a:cubicBezTo>
                  <a:lnTo>
                    <a:pt x="158750" y="2769448"/>
                  </a:lnTo>
                  <a:cubicBezTo>
                    <a:pt x="78740" y="2769448"/>
                    <a:pt x="12700" y="2704678"/>
                    <a:pt x="12700" y="2623398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49494" y="879098"/>
            <a:ext cx="4469929" cy="672128"/>
            <a:chOff x="0" y="0"/>
            <a:chExt cx="5959905" cy="89617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959905" cy="896170"/>
              <a:chOff x="0" y="0"/>
              <a:chExt cx="12721249" cy="19128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72615" y="193466"/>
              <a:ext cx="5014675" cy="53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813">
                  <a:solidFill>
                    <a:srgbClr val="031929"/>
                  </a:solidFill>
                  <a:latin typeface="Montaser Arabic Bold"/>
                </a:rPr>
                <a:t>Jenis instrumen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05465" y="5370028"/>
            <a:ext cx="6751862" cy="669290"/>
            <a:chOff x="0" y="0"/>
            <a:chExt cx="9002482" cy="8923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9002482" cy="892387"/>
              <a:chOff x="0" y="0"/>
              <a:chExt cx="19297020" cy="191285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19271621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9271621" h="1887450">
                    <a:moveTo>
                      <a:pt x="1831467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8314674" y="0"/>
                    </a:lnTo>
                    <a:cubicBezTo>
                      <a:pt x="18843121" y="0"/>
                      <a:pt x="19271619" y="428371"/>
                      <a:pt x="19271619" y="943725"/>
                    </a:cubicBezTo>
                    <a:lnTo>
                      <a:pt x="19271619" y="943725"/>
                    </a:lnTo>
                    <a:cubicBezTo>
                      <a:pt x="19271621" y="1458952"/>
                      <a:pt x="18843123" y="1887450"/>
                      <a:pt x="1831467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9297021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9297021" h="1912850">
                    <a:moveTo>
                      <a:pt x="1832737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8327374" y="1912850"/>
                    </a:lnTo>
                    <a:cubicBezTo>
                      <a:pt x="18862044" y="1912850"/>
                      <a:pt x="19297019" y="1477875"/>
                      <a:pt x="19297019" y="956425"/>
                    </a:cubicBezTo>
                    <a:cubicBezTo>
                      <a:pt x="19297021" y="434975"/>
                      <a:pt x="18862046" y="0"/>
                      <a:pt x="18327374" y="0"/>
                    </a:cubicBezTo>
                    <a:close/>
                    <a:moveTo>
                      <a:pt x="1832737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8327374" y="25400"/>
                    </a:lnTo>
                    <a:cubicBezTo>
                      <a:pt x="18848074" y="25400"/>
                      <a:pt x="19271619" y="448945"/>
                      <a:pt x="19271619" y="956425"/>
                    </a:cubicBezTo>
                    <a:cubicBezTo>
                      <a:pt x="19271621" y="1463905"/>
                      <a:pt x="18848074" y="1887450"/>
                      <a:pt x="1832737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578036" y="192810"/>
              <a:ext cx="7846410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>
                  <a:solidFill>
                    <a:srgbClr val="031929"/>
                  </a:solidFill>
                  <a:latin typeface="Montaser Arabic Bold"/>
                </a:rPr>
                <a:t>Cara memainkan instrumen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922590" y="1632343"/>
            <a:ext cx="7038986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Biola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adalah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sebuah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dawai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Biola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memiliki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empat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senar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(G-D-A-E)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disetel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berbeda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sama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lain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interval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sempurna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kelima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Nada yang paling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rendah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adalah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61903" y="6197415"/>
            <a:ext cx="7038986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Cara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biola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adalah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menggesek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menggunakan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busur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memetik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jari-jari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tangan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kanan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Pemain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biola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biasa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violin</a:t>
            </a:r>
          </a:p>
        </p:txBody>
      </p:sp>
      <p:pic>
        <p:nvPicPr>
          <p:cNvPr id="3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2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33" name="Action Button: Custom 32">
            <a:hlinkClick r:id="rId12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363870" y="214268"/>
            <a:ext cx="1329661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Action Button: Custom 33">
            <a:hlinkClick r:id="" action="ppaction://hlinkshowjump?jump=previousslide" highlightClick="1">
              <a:snd r:embed="rId13" name="click.wav"/>
            </a:hlinkClick>
          </p:cNvPr>
          <p:cNvSpPr/>
          <p:nvPr/>
        </p:nvSpPr>
        <p:spPr>
          <a:xfrm>
            <a:off x="423601" y="9182100"/>
            <a:ext cx="1210199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ction Button: Custom 34">
            <a:hlinkClick r:id="" action="ppaction://hlinkshowjump?jump=nextslide" highlightClick="1">
              <a:snd r:embed="rId13" name="click.wav"/>
            </a:hlinkClick>
          </p:cNvPr>
          <p:cNvSpPr/>
          <p:nvPr/>
        </p:nvSpPr>
        <p:spPr>
          <a:xfrm>
            <a:off x="16871005" y="9163050"/>
            <a:ext cx="1210199" cy="8771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" action="ppaction://hlinkshowjump?jump=endshow" highlightClick="1">
              <a:snd r:embed="rId13" name="click.wav"/>
            </a:hlinkClick>
          </p:cNvPr>
          <p:cNvSpPr/>
          <p:nvPr/>
        </p:nvSpPr>
        <p:spPr>
          <a:xfrm>
            <a:off x="17070107" y="237070"/>
            <a:ext cx="1109619" cy="9509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7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2532221" y="2687906"/>
            <a:ext cx="4413622" cy="6260457"/>
          </a:xfrm>
          <a:prstGeom prst="rect">
            <a:avLst/>
          </a:prstGeom>
        </p:spPr>
      </p:pic>
      <p:pic>
        <p:nvPicPr>
          <p:cNvPr id="10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62000" y="3390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99381"/>
            <a:ext cx="9270240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1693530" y="1543928"/>
            <a:ext cx="6566403" cy="974420"/>
            <a:chOff x="0" y="0"/>
            <a:chExt cx="8755203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755203" cy="1299227"/>
              <a:chOff x="0" y="0"/>
              <a:chExt cx="14876075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14850675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14850675" h="2182133">
                    <a:moveTo>
                      <a:pt x="13893730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893730" y="0"/>
                    </a:lnTo>
                    <a:cubicBezTo>
                      <a:pt x="14422177" y="0"/>
                      <a:pt x="14850675" y="428371"/>
                      <a:pt x="14850675" y="1091066"/>
                    </a:cubicBezTo>
                    <a:lnTo>
                      <a:pt x="14850675" y="1091066"/>
                    </a:lnTo>
                    <a:cubicBezTo>
                      <a:pt x="14850675" y="1753635"/>
                      <a:pt x="14422177" y="2182133"/>
                      <a:pt x="13893730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4876075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14876075" h="2207533">
                    <a:moveTo>
                      <a:pt x="139064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13906430" y="2207533"/>
                    </a:lnTo>
                    <a:cubicBezTo>
                      <a:pt x="14441100" y="2207533"/>
                      <a:pt x="14876075" y="1772558"/>
                      <a:pt x="14876075" y="1103766"/>
                    </a:cubicBezTo>
                    <a:cubicBezTo>
                      <a:pt x="14876075" y="434975"/>
                      <a:pt x="14441100" y="0"/>
                      <a:pt x="13906430" y="0"/>
                    </a:cubicBezTo>
                    <a:close/>
                    <a:moveTo>
                      <a:pt x="13906430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3906430" y="25400"/>
                    </a:lnTo>
                    <a:cubicBezTo>
                      <a:pt x="14427130" y="25400"/>
                      <a:pt x="14850675" y="448945"/>
                      <a:pt x="14850675" y="1103766"/>
                    </a:cubicBezTo>
                    <a:cubicBezTo>
                      <a:pt x="14850675" y="1758588"/>
                      <a:pt x="14427130" y="2182133"/>
                      <a:pt x="13906430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898385" y="182000"/>
              <a:ext cx="6958433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>
                  <a:solidFill>
                    <a:srgbClr val="031929"/>
                  </a:solidFill>
                  <a:latin typeface="Montaser Arabic Bold"/>
                </a:rPr>
                <a:t>5. SAXOPHONE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877338" y="3571882"/>
            <a:ext cx="5517785" cy="561996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590535" y="1215162"/>
            <a:ext cx="7587846" cy="3778736"/>
            <a:chOff x="0" y="0"/>
            <a:chExt cx="6451824" cy="3212999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6387054" cy="3144419"/>
            </a:xfrm>
            <a:custGeom>
              <a:avLst/>
              <a:gdLst/>
              <a:ahLst/>
              <a:cxnLst/>
              <a:rect l="l" t="t" r="r" b="b"/>
              <a:pathLst>
                <a:path w="6387054" h="3144419">
                  <a:moveTo>
                    <a:pt x="146050" y="3144419"/>
                  </a:moveTo>
                  <a:lnTo>
                    <a:pt x="6241004" y="3144419"/>
                  </a:lnTo>
                  <a:cubicBezTo>
                    <a:pt x="6321015" y="3144419"/>
                    <a:pt x="6387054" y="3078379"/>
                    <a:pt x="6387054" y="2998369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98369"/>
                  </a:lnTo>
                  <a:cubicBezTo>
                    <a:pt x="0" y="3079649"/>
                    <a:pt x="66040" y="3144419"/>
                    <a:pt x="146050" y="3144419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451824" cy="3212999"/>
            </a:xfrm>
            <a:custGeom>
              <a:avLst/>
              <a:gdLst/>
              <a:ahLst/>
              <a:cxnLst/>
              <a:rect l="l" t="t" r="r" b="b"/>
              <a:pathLst>
                <a:path w="6451824" h="3212999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011069"/>
                  </a:lnTo>
                  <a:cubicBezTo>
                    <a:pt x="0" y="3063139"/>
                    <a:pt x="25400" y="3108859"/>
                    <a:pt x="63500" y="3138069"/>
                  </a:cubicBezTo>
                  <a:cubicBezTo>
                    <a:pt x="91440" y="3182519"/>
                    <a:pt x="140970" y="3212999"/>
                    <a:pt x="220244" y="3212999"/>
                  </a:cubicBezTo>
                  <a:lnTo>
                    <a:pt x="6293074" y="3212999"/>
                  </a:lnTo>
                  <a:cubicBezTo>
                    <a:pt x="6380704" y="3212999"/>
                    <a:pt x="6451824" y="3141879"/>
                    <a:pt x="6451824" y="3054249"/>
                  </a:cubicBezTo>
                  <a:lnTo>
                    <a:pt x="6451824" y="209884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3011069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3011069"/>
                  </a:lnTo>
                  <a:cubicBezTo>
                    <a:pt x="6399754" y="3091079"/>
                    <a:pt x="6333715" y="3157119"/>
                    <a:pt x="6253704" y="3157119"/>
                  </a:cubicBezTo>
                  <a:lnTo>
                    <a:pt x="158750" y="3157119"/>
                  </a:lnTo>
                  <a:cubicBezTo>
                    <a:pt x="78740" y="3157119"/>
                    <a:pt x="12700" y="3092349"/>
                    <a:pt x="12700" y="3011069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703492" y="5704673"/>
            <a:ext cx="7555808" cy="3308775"/>
            <a:chOff x="0" y="0"/>
            <a:chExt cx="6451824" cy="2825328"/>
          </a:xfrm>
        </p:grpSpPr>
        <p:sp>
          <p:nvSpPr>
            <p:cNvPr id="16" name="Freeform 16"/>
            <p:cNvSpPr/>
            <p:nvPr/>
          </p:nvSpPr>
          <p:spPr>
            <a:xfrm>
              <a:off x="12700" y="12700"/>
              <a:ext cx="6387054" cy="2756748"/>
            </a:xfrm>
            <a:custGeom>
              <a:avLst/>
              <a:gdLst/>
              <a:ahLst/>
              <a:cxnLst/>
              <a:rect l="l" t="t" r="r" b="b"/>
              <a:pathLst>
                <a:path w="6387054" h="2756748">
                  <a:moveTo>
                    <a:pt x="146050" y="2756748"/>
                  </a:moveTo>
                  <a:lnTo>
                    <a:pt x="6241004" y="2756748"/>
                  </a:lnTo>
                  <a:cubicBezTo>
                    <a:pt x="6321015" y="2756748"/>
                    <a:pt x="6387054" y="2690708"/>
                    <a:pt x="6387054" y="2610698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610698"/>
                  </a:lnTo>
                  <a:cubicBezTo>
                    <a:pt x="0" y="2691978"/>
                    <a:pt x="66040" y="2756748"/>
                    <a:pt x="146050" y="2756748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1824" cy="2825328"/>
            </a:xfrm>
            <a:custGeom>
              <a:avLst/>
              <a:gdLst/>
              <a:ahLst/>
              <a:cxnLst/>
              <a:rect l="l" t="t" r="r" b="b"/>
              <a:pathLst>
                <a:path w="6451824" h="2825328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623398"/>
                  </a:lnTo>
                  <a:cubicBezTo>
                    <a:pt x="0" y="2675468"/>
                    <a:pt x="25400" y="2721188"/>
                    <a:pt x="63500" y="2750398"/>
                  </a:cubicBezTo>
                  <a:cubicBezTo>
                    <a:pt x="91440" y="2794848"/>
                    <a:pt x="140970" y="2825328"/>
                    <a:pt x="220244" y="2825328"/>
                  </a:cubicBezTo>
                  <a:lnTo>
                    <a:pt x="6293074" y="2825328"/>
                  </a:lnTo>
                  <a:cubicBezTo>
                    <a:pt x="6380704" y="2825328"/>
                    <a:pt x="6451824" y="2754208"/>
                    <a:pt x="6451824" y="2666578"/>
                  </a:cubicBezTo>
                  <a:lnTo>
                    <a:pt x="6451824" y="207874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262339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2623398"/>
                  </a:lnTo>
                  <a:cubicBezTo>
                    <a:pt x="6399754" y="2703408"/>
                    <a:pt x="6333715" y="2769448"/>
                    <a:pt x="6253704" y="2769448"/>
                  </a:cubicBezTo>
                  <a:lnTo>
                    <a:pt x="158750" y="2769448"/>
                  </a:lnTo>
                  <a:cubicBezTo>
                    <a:pt x="78740" y="2769448"/>
                    <a:pt x="12700" y="2704678"/>
                    <a:pt x="12700" y="2623398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49494" y="879098"/>
            <a:ext cx="4469929" cy="672128"/>
            <a:chOff x="0" y="0"/>
            <a:chExt cx="5959905" cy="89617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959905" cy="896170"/>
              <a:chOff x="0" y="0"/>
              <a:chExt cx="12721249" cy="19128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72615" y="193466"/>
              <a:ext cx="5014675" cy="53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813">
                  <a:solidFill>
                    <a:srgbClr val="031929"/>
                  </a:solidFill>
                  <a:latin typeface="Montaser Arabic Bold"/>
                </a:rPr>
                <a:t>Jenis instrumen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05465" y="5370028"/>
            <a:ext cx="6751862" cy="669290"/>
            <a:chOff x="0" y="0"/>
            <a:chExt cx="9002482" cy="8923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9002482" cy="892387"/>
              <a:chOff x="0" y="0"/>
              <a:chExt cx="19297020" cy="191285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19271621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9271621" h="1887450">
                    <a:moveTo>
                      <a:pt x="1831467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8314674" y="0"/>
                    </a:lnTo>
                    <a:cubicBezTo>
                      <a:pt x="18843121" y="0"/>
                      <a:pt x="19271619" y="428371"/>
                      <a:pt x="19271619" y="943725"/>
                    </a:cubicBezTo>
                    <a:lnTo>
                      <a:pt x="19271619" y="943725"/>
                    </a:lnTo>
                    <a:cubicBezTo>
                      <a:pt x="19271621" y="1458952"/>
                      <a:pt x="18843123" y="1887450"/>
                      <a:pt x="1831467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9297021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9297021" h="1912850">
                    <a:moveTo>
                      <a:pt x="1832737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8327374" y="1912850"/>
                    </a:lnTo>
                    <a:cubicBezTo>
                      <a:pt x="18862044" y="1912850"/>
                      <a:pt x="19297019" y="1477875"/>
                      <a:pt x="19297019" y="956425"/>
                    </a:cubicBezTo>
                    <a:cubicBezTo>
                      <a:pt x="19297021" y="434975"/>
                      <a:pt x="18862046" y="0"/>
                      <a:pt x="18327374" y="0"/>
                    </a:cubicBezTo>
                    <a:close/>
                    <a:moveTo>
                      <a:pt x="1832737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8327374" y="25400"/>
                    </a:lnTo>
                    <a:cubicBezTo>
                      <a:pt x="18848074" y="25400"/>
                      <a:pt x="19271619" y="448945"/>
                      <a:pt x="19271619" y="956425"/>
                    </a:cubicBezTo>
                    <a:cubicBezTo>
                      <a:pt x="19271621" y="1463905"/>
                      <a:pt x="18848074" y="1887450"/>
                      <a:pt x="1832737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578036" y="192810"/>
              <a:ext cx="7846410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>
                  <a:solidFill>
                    <a:srgbClr val="031929"/>
                  </a:solidFill>
                  <a:latin typeface="Montaser Arabic Bold"/>
                </a:rPr>
                <a:t>Cara memainkan instrumen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922590" y="1894280"/>
            <a:ext cx="7038986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modern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terbuat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dari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logam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termasuk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dalam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tiup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,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sehingga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bunyi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dihasilkan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melalui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udara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bergetar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61903" y="6197415"/>
            <a:ext cx="703898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Cara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saxophone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yaitu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ditiup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menghasilkan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bunyi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indah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Pemain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saxophone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disebut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saksofonis</a:t>
            </a: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3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2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sp>
        <p:nvSpPr>
          <p:cNvPr id="33" name="Action Button: Custom 32">
            <a:hlinkClick r:id="rId14" action="ppaction://hlinksldjump" highlightClick="1">
              <a:snd r:embed="rId15" name="click.wav"/>
            </a:hlinkClick>
          </p:cNvPr>
          <p:cNvSpPr/>
          <p:nvPr/>
        </p:nvSpPr>
        <p:spPr>
          <a:xfrm>
            <a:off x="363870" y="214268"/>
            <a:ext cx="1329660" cy="13296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Action Button: Custom 33">
            <a:hlinkClick r:id="" action="ppaction://hlinkshowjump?jump=previousslide" highlightClick="1">
              <a:snd r:embed="rId15" name="click.wav"/>
            </a:hlinkClick>
          </p:cNvPr>
          <p:cNvSpPr/>
          <p:nvPr/>
        </p:nvSpPr>
        <p:spPr>
          <a:xfrm>
            <a:off x="363870" y="9182100"/>
            <a:ext cx="1269930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ction Button: Custom 34">
            <a:hlinkClick r:id="" action="ppaction://hlinkshowjump?jump=endshow" highlightClick="1">
              <a:snd r:embed="rId15" name="click.wav"/>
            </a:hlinkClick>
          </p:cNvPr>
          <p:cNvSpPr/>
          <p:nvPr/>
        </p:nvSpPr>
        <p:spPr>
          <a:xfrm>
            <a:off x="17117142" y="214268"/>
            <a:ext cx="964062" cy="97533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" action="ppaction://hlinkshowjump?jump=previousslide" highlightClick="1">
              <a:snd r:embed="rId15" name="click.wav"/>
            </a:hlinkClick>
          </p:cNvPr>
          <p:cNvSpPr/>
          <p:nvPr/>
        </p:nvSpPr>
        <p:spPr>
          <a:xfrm>
            <a:off x="423601" y="9182100"/>
            <a:ext cx="1269929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Action Button: Custom 36">
            <a:hlinkClick r:id="" action="ppaction://hlinkshowjump?jump=nextslide" highlightClick="1">
              <a:snd r:embed="rId15" name="click.wav"/>
            </a:hlinkClick>
          </p:cNvPr>
          <p:cNvSpPr/>
          <p:nvPr/>
        </p:nvSpPr>
        <p:spPr>
          <a:xfrm>
            <a:off x="16871005" y="9182100"/>
            <a:ext cx="1210199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62000" y="462337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99381"/>
            <a:ext cx="9270240" cy="10485761"/>
          </a:xfrm>
          <a:prstGeom prst="rect">
            <a:avLst/>
          </a:prstGeom>
          <a:solidFill>
            <a:srgbClr val="FF8231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162404"/>
            <a:ext cx="7277207" cy="974420"/>
            <a:chOff x="0" y="0"/>
            <a:chExt cx="9702943" cy="129922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02943" cy="1299227"/>
              <a:chOff x="0" y="0"/>
              <a:chExt cx="16486391" cy="22075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16460991" cy="2182133"/>
              </a:xfrm>
              <a:custGeom>
                <a:avLst/>
                <a:gdLst/>
                <a:ahLst/>
                <a:cxnLst/>
                <a:rect l="l" t="t" r="r" b="b"/>
                <a:pathLst>
                  <a:path w="16460991" h="2182133">
                    <a:moveTo>
                      <a:pt x="15504046" y="2182133"/>
                    </a:moveTo>
                    <a:lnTo>
                      <a:pt x="956945" y="2182133"/>
                    </a:lnTo>
                    <a:cubicBezTo>
                      <a:pt x="428371" y="2182133"/>
                      <a:pt x="0" y="1753635"/>
                      <a:pt x="0" y="1091066"/>
                    </a:cubicBezTo>
                    <a:lnTo>
                      <a:pt x="0" y="1091066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504046" y="0"/>
                    </a:lnTo>
                    <a:cubicBezTo>
                      <a:pt x="16032493" y="0"/>
                      <a:pt x="16460991" y="428371"/>
                      <a:pt x="16460991" y="1091066"/>
                    </a:cubicBezTo>
                    <a:lnTo>
                      <a:pt x="16460991" y="1091066"/>
                    </a:lnTo>
                    <a:cubicBezTo>
                      <a:pt x="16460991" y="1753635"/>
                      <a:pt x="16032493" y="2182133"/>
                      <a:pt x="15504046" y="2182133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6486391" cy="2207533"/>
              </a:xfrm>
              <a:custGeom>
                <a:avLst/>
                <a:gdLst/>
                <a:ahLst/>
                <a:cxnLst/>
                <a:rect l="l" t="t" r="r" b="b"/>
                <a:pathLst>
                  <a:path w="16486391" h="2207533">
                    <a:moveTo>
                      <a:pt x="15516746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03766"/>
                    </a:cubicBezTo>
                    <a:cubicBezTo>
                      <a:pt x="0" y="1772558"/>
                      <a:pt x="434975" y="2207533"/>
                      <a:pt x="969645" y="2207533"/>
                    </a:cubicBezTo>
                    <a:lnTo>
                      <a:pt x="15516746" y="2207533"/>
                    </a:lnTo>
                    <a:cubicBezTo>
                      <a:pt x="16051416" y="2207533"/>
                      <a:pt x="16486391" y="1772558"/>
                      <a:pt x="16486391" y="1103766"/>
                    </a:cubicBezTo>
                    <a:cubicBezTo>
                      <a:pt x="16486391" y="434975"/>
                      <a:pt x="16051416" y="0"/>
                      <a:pt x="15516746" y="0"/>
                    </a:cubicBezTo>
                    <a:close/>
                    <a:moveTo>
                      <a:pt x="15516746" y="2182133"/>
                    </a:moveTo>
                    <a:lnTo>
                      <a:pt x="969645" y="2182133"/>
                    </a:lnTo>
                    <a:cubicBezTo>
                      <a:pt x="448945" y="2182133"/>
                      <a:pt x="25400" y="1758588"/>
                      <a:pt x="25400" y="1103766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516746" y="25400"/>
                    </a:lnTo>
                    <a:cubicBezTo>
                      <a:pt x="16037446" y="25400"/>
                      <a:pt x="16460991" y="448945"/>
                      <a:pt x="16460991" y="1103766"/>
                    </a:cubicBezTo>
                    <a:cubicBezTo>
                      <a:pt x="16460991" y="1758588"/>
                      <a:pt x="16037446" y="2182133"/>
                      <a:pt x="15516746" y="2182133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95634" y="182000"/>
              <a:ext cx="7711674" cy="964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 dirty="0">
                  <a:solidFill>
                    <a:srgbClr val="031929"/>
                  </a:solidFill>
                  <a:latin typeface="Montaser Arabic Bold"/>
                </a:rPr>
                <a:t> 6. HARMONIKA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63870" y="214268"/>
            <a:ext cx="1329661" cy="13296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96918" y="214268"/>
            <a:ext cx="984286" cy="97533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590535" y="1215162"/>
            <a:ext cx="7587846" cy="3778736"/>
            <a:chOff x="0" y="0"/>
            <a:chExt cx="6451824" cy="3212999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6387054" cy="3144419"/>
            </a:xfrm>
            <a:custGeom>
              <a:avLst/>
              <a:gdLst/>
              <a:ahLst/>
              <a:cxnLst/>
              <a:rect l="l" t="t" r="r" b="b"/>
              <a:pathLst>
                <a:path w="6387054" h="3144419">
                  <a:moveTo>
                    <a:pt x="146050" y="3144419"/>
                  </a:moveTo>
                  <a:lnTo>
                    <a:pt x="6241004" y="3144419"/>
                  </a:lnTo>
                  <a:cubicBezTo>
                    <a:pt x="6321015" y="3144419"/>
                    <a:pt x="6387054" y="3078379"/>
                    <a:pt x="6387054" y="2998369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98369"/>
                  </a:lnTo>
                  <a:cubicBezTo>
                    <a:pt x="0" y="3079649"/>
                    <a:pt x="66040" y="3144419"/>
                    <a:pt x="146050" y="3144419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451824" cy="3212999"/>
            </a:xfrm>
            <a:custGeom>
              <a:avLst/>
              <a:gdLst/>
              <a:ahLst/>
              <a:cxnLst/>
              <a:rect l="l" t="t" r="r" b="b"/>
              <a:pathLst>
                <a:path w="6451824" h="3212999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011069"/>
                  </a:lnTo>
                  <a:cubicBezTo>
                    <a:pt x="0" y="3063139"/>
                    <a:pt x="25400" y="3108859"/>
                    <a:pt x="63500" y="3138069"/>
                  </a:cubicBezTo>
                  <a:cubicBezTo>
                    <a:pt x="91440" y="3182519"/>
                    <a:pt x="140970" y="3212999"/>
                    <a:pt x="220244" y="3212999"/>
                  </a:cubicBezTo>
                  <a:lnTo>
                    <a:pt x="6293074" y="3212999"/>
                  </a:lnTo>
                  <a:cubicBezTo>
                    <a:pt x="6380704" y="3212999"/>
                    <a:pt x="6451824" y="3141879"/>
                    <a:pt x="6451824" y="3054249"/>
                  </a:cubicBezTo>
                  <a:lnTo>
                    <a:pt x="6451824" y="209884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3011069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3011069"/>
                  </a:lnTo>
                  <a:cubicBezTo>
                    <a:pt x="6399754" y="3091079"/>
                    <a:pt x="6333715" y="3157119"/>
                    <a:pt x="6253704" y="3157119"/>
                  </a:cubicBezTo>
                  <a:lnTo>
                    <a:pt x="158750" y="3157119"/>
                  </a:lnTo>
                  <a:cubicBezTo>
                    <a:pt x="78740" y="3157119"/>
                    <a:pt x="12700" y="3092349"/>
                    <a:pt x="12700" y="3011069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703492" y="5704673"/>
            <a:ext cx="7555808" cy="2714573"/>
            <a:chOff x="0" y="0"/>
            <a:chExt cx="6451824" cy="2317945"/>
          </a:xfrm>
        </p:grpSpPr>
        <p:sp>
          <p:nvSpPr>
            <p:cNvPr id="16" name="Freeform 16"/>
            <p:cNvSpPr/>
            <p:nvPr/>
          </p:nvSpPr>
          <p:spPr>
            <a:xfrm>
              <a:off x="12700" y="12700"/>
              <a:ext cx="6387054" cy="2249365"/>
            </a:xfrm>
            <a:custGeom>
              <a:avLst/>
              <a:gdLst/>
              <a:ahLst/>
              <a:cxnLst/>
              <a:rect l="l" t="t" r="r" b="b"/>
              <a:pathLst>
                <a:path w="6387054" h="2249365">
                  <a:moveTo>
                    <a:pt x="146050" y="2249365"/>
                  </a:moveTo>
                  <a:lnTo>
                    <a:pt x="6241004" y="2249365"/>
                  </a:lnTo>
                  <a:cubicBezTo>
                    <a:pt x="6321015" y="2249365"/>
                    <a:pt x="6387054" y="2183325"/>
                    <a:pt x="6387054" y="2103315"/>
                  </a:cubicBezTo>
                  <a:lnTo>
                    <a:pt x="6387054" y="146050"/>
                  </a:lnTo>
                  <a:cubicBezTo>
                    <a:pt x="6387054" y="66040"/>
                    <a:pt x="6321015" y="0"/>
                    <a:pt x="624100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03315"/>
                  </a:lnTo>
                  <a:cubicBezTo>
                    <a:pt x="0" y="2184595"/>
                    <a:pt x="66040" y="2249365"/>
                    <a:pt x="146050" y="2249365"/>
                  </a:cubicBezTo>
                  <a:close/>
                </a:path>
              </a:pathLst>
            </a:custGeom>
            <a:solidFill>
              <a:srgbClr val="FFF7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51824" cy="2317945"/>
            </a:xfrm>
            <a:custGeom>
              <a:avLst/>
              <a:gdLst/>
              <a:ahLst/>
              <a:cxnLst/>
              <a:rect l="l" t="t" r="r" b="b"/>
              <a:pathLst>
                <a:path w="6451824" h="2317945">
                  <a:moveTo>
                    <a:pt x="6388324" y="74930"/>
                  </a:moveTo>
                  <a:cubicBezTo>
                    <a:pt x="6360384" y="30480"/>
                    <a:pt x="6310854" y="0"/>
                    <a:pt x="625370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116015"/>
                  </a:lnTo>
                  <a:cubicBezTo>
                    <a:pt x="0" y="2168085"/>
                    <a:pt x="25400" y="2213805"/>
                    <a:pt x="63500" y="2243015"/>
                  </a:cubicBezTo>
                  <a:cubicBezTo>
                    <a:pt x="91440" y="2287465"/>
                    <a:pt x="140970" y="2317945"/>
                    <a:pt x="220244" y="2317945"/>
                  </a:cubicBezTo>
                  <a:lnTo>
                    <a:pt x="6293074" y="2317945"/>
                  </a:lnTo>
                  <a:cubicBezTo>
                    <a:pt x="6380704" y="2317945"/>
                    <a:pt x="6451824" y="2246825"/>
                    <a:pt x="6451824" y="2159195"/>
                  </a:cubicBezTo>
                  <a:lnTo>
                    <a:pt x="6451824" y="205243"/>
                  </a:lnTo>
                  <a:cubicBezTo>
                    <a:pt x="6451824" y="149860"/>
                    <a:pt x="6426424" y="104140"/>
                    <a:pt x="6388324" y="74930"/>
                  </a:cubicBezTo>
                  <a:close/>
                  <a:moveTo>
                    <a:pt x="12700" y="211601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253704" y="12700"/>
                  </a:lnTo>
                  <a:cubicBezTo>
                    <a:pt x="6333715" y="12700"/>
                    <a:pt x="6399754" y="78740"/>
                    <a:pt x="6399754" y="158750"/>
                  </a:cubicBezTo>
                  <a:lnTo>
                    <a:pt x="6399754" y="2116015"/>
                  </a:lnTo>
                  <a:cubicBezTo>
                    <a:pt x="6399754" y="2196025"/>
                    <a:pt x="6333715" y="2262065"/>
                    <a:pt x="6253704" y="2262065"/>
                  </a:cubicBezTo>
                  <a:lnTo>
                    <a:pt x="158750" y="2262065"/>
                  </a:lnTo>
                  <a:cubicBezTo>
                    <a:pt x="78740" y="2262065"/>
                    <a:pt x="12700" y="2197295"/>
                    <a:pt x="12700" y="2116015"/>
                  </a:cubicBezTo>
                  <a:close/>
                </a:path>
              </a:pathLst>
            </a:custGeom>
            <a:solidFill>
              <a:srgbClr val="03192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49494" y="879098"/>
            <a:ext cx="4469929" cy="672128"/>
            <a:chOff x="0" y="0"/>
            <a:chExt cx="5959905" cy="89617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959905" cy="896170"/>
              <a:chOff x="0" y="0"/>
              <a:chExt cx="12721249" cy="19128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2700" y="12700"/>
                <a:ext cx="12695849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2695849" h="1887450">
                    <a:moveTo>
                      <a:pt x="1173890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1738904" y="0"/>
                    </a:lnTo>
                    <a:cubicBezTo>
                      <a:pt x="12267351" y="0"/>
                      <a:pt x="12695849" y="428371"/>
                      <a:pt x="12695849" y="943725"/>
                    </a:cubicBezTo>
                    <a:lnTo>
                      <a:pt x="12695849" y="943725"/>
                    </a:lnTo>
                    <a:cubicBezTo>
                      <a:pt x="12695849" y="1458952"/>
                      <a:pt x="12267351" y="1887450"/>
                      <a:pt x="1173890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21249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2721249" h="1912850">
                    <a:moveTo>
                      <a:pt x="1175160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1751604" y="1912850"/>
                    </a:lnTo>
                    <a:cubicBezTo>
                      <a:pt x="12286274" y="1912850"/>
                      <a:pt x="12721249" y="1477875"/>
                      <a:pt x="12721249" y="956425"/>
                    </a:cubicBezTo>
                    <a:cubicBezTo>
                      <a:pt x="12721249" y="434975"/>
                      <a:pt x="12286274" y="0"/>
                      <a:pt x="11751604" y="0"/>
                    </a:cubicBezTo>
                    <a:close/>
                    <a:moveTo>
                      <a:pt x="1175160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751604" y="25400"/>
                    </a:lnTo>
                    <a:cubicBezTo>
                      <a:pt x="12272304" y="25400"/>
                      <a:pt x="12695849" y="448945"/>
                      <a:pt x="12695849" y="956425"/>
                    </a:cubicBezTo>
                    <a:cubicBezTo>
                      <a:pt x="12695849" y="1463905"/>
                      <a:pt x="12272304" y="1887450"/>
                      <a:pt x="1175160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72615" y="193466"/>
              <a:ext cx="5014675" cy="53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813">
                  <a:solidFill>
                    <a:srgbClr val="031929"/>
                  </a:solidFill>
                  <a:latin typeface="Montaser Arabic Bold"/>
                </a:rPr>
                <a:t>Jenis instrumen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05465" y="5370028"/>
            <a:ext cx="6751862" cy="669290"/>
            <a:chOff x="0" y="0"/>
            <a:chExt cx="9002482" cy="89238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9002482" cy="892387"/>
              <a:chOff x="0" y="0"/>
              <a:chExt cx="19297020" cy="191285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19271621" cy="1887450"/>
              </a:xfrm>
              <a:custGeom>
                <a:avLst/>
                <a:gdLst/>
                <a:ahLst/>
                <a:cxnLst/>
                <a:rect l="l" t="t" r="r" b="b"/>
                <a:pathLst>
                  <a:path w="19271621" h="1887450">
                    <a:moveTo>
                      <a:pt x="18314674" y="1887450"/>
                    </a:moveTo>
                    <a:lnTo>
                      <a:pt x="956945" y="1887450"/>
                    </a:lnTo>
                    <a:cubicBezTo>
                      <a:pt x="428371" y="1887450"/>
                      <a:pt x="0" y="1458952"/>
                      <a:pt x="0" y="943725"/>
                    </a:cubicBezTo>
                    <a:lnTo>
                      <a:pt x="0" y="94372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8314674" y="0"/>
                    </a:lnTo>
                    <a:cubicBezTo>
                      <a:pt x="18843121" y="0"/>
                      <a:pt x="19271619" y="428371"/>
                      <a:pt x="19271619" y="943725"/>
                    </a:cubicBezTo>
                    <a:lnTo>
                      <a:pt x="19271619" y="943725"/>
                    </a:lnTo>
                    <a:cubicBezTo>
                      <a:pt x="19271621" y="1458952"/>
                      <a:pt x="18843123" y="1887450"/>
                      <a:pt x="18314674" y="1887450"/>
                    </a:cubicBez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9297021" cy="1912850"/>
              </a:xfrm>
              <a:custGeom>
                <a:avLst/>
                <a:gdLst/>
                <a:ahLst/>
                <a:cxnLst/>
                <a:rect l="l" t="t" r="r" b="b"/>
                <a:pathLst>
                  <a:path w="19297021" h="1912850">
                    <a:moveTo>
                      <a:pt x="18327374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56425"/>
                    </a:cubicBezTo>
                    <a:cubicBezTo>
                      <a:pt x="0" y="1477875"/>
                      <a:pt x="434975" y="1912850"/>
                      <a:pt x="969645" y="1912850"/>
                    </a:cubicBezTo>
                    <a:lnTo>
                      <a:pt x="18327374" y="1912850"/>
                    </a:lnTo>
                    <a:cubicBezTo>
                      <a:pt x="18862044" y="1912850"/>
                      <a:pt x="19297019" y="1477875"/>
                      <a:pt x="19297019" y="956425"/>
                    </a:cubicBezTo>
                    <a:cubicBezTo>
                      <a:pt x="19297021" y="434975"/>
                      <a:pt x="18862046" y="0"/>
                      <a:pt x="18327374" y="0"/>
                    </a:cubicBezTo>
                    <a:close/>
                    <a:moveTo>
                      <a:pt x="18327374" y="1887450"/>
                    </a:moveTo>
                    <a:lnTo>
                      <a:pt x="969645" y="1887450"/>
                    </a:lnTo>
                    <a:cubicBezTo>
                      <a:pt x="448945" y="1887450"/>
                      <a:pt x="25400" y="1463905"/>
                      <a:pt x="25400" y="95642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8327374" y="25400"/>
                    </a:lnTo>
                    <a:cubicBezTo>
                      <a:pt x="18848074" y="25400"/>
                      <a:pt x="19271619" y="448945"/>
                      <a:pt x="19271619" y="956425"/>
                    </a:cubicBezTo>
                    <a:cubicBezTo>
                      <a:pt x="19271621" y="1463905"/>
                      <a:pt x="18848074" y="1887450"/>
                      <a:pt x="18327374" y="1887450"/>
                    </a:cubicBezTo>
                    <a:close/>
                  </a:path>
                </a:pathLst>
              </a:custGeom>
              <a:solidFill>
                <a:srgbClr val="03192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578036" y="192810"/>
              <a:ext cx="7846410" cy="53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801" dirty="0">
                  <a:solidFill>
                    <a:srgbClr val="031929"/>
                  </a:solidFill>
                  <a:latin typeface="Montaser Arabic Bold"/>
                </a:rPr>
                <a:t>Cara </a:t>
              </a:r>
              <a:r>
                <a:rPr lang="en-US" sz="2801" dirty="0" err="1">
                  <a:solidFill>
                    <a:srgbClr val="031929"/>
                  </a:solidFill>
                  <a:latin typeface="Montaser Arabic Bold"/>
                </a:rPr>
                <a:t>memainkan</a:t>
              </a:r>
              <a:r>
                <a:rPr lang="en-US" sz="2801" dirty="0">
                  <a:solidFill>
                    <a:srgbClr val="031929"/>
                  </a:solidFill>
                  <a:latin typeface="Montaser Arabic Bold"/>
                </a:rPr>
                <a:t> </a:t>
              </a:r>
              <a:r>
                <a:rPr lang="en-US" sz="2801" dirty="0" err="1">
                  <a:solidFill>
                    <a:srgbClr val="031929"/>
                  </a:solidFill>
                  <a:latin typeface="Montaser Arabic Bold"/>
                </a:rPr>
                <a:t>instrumen</a:t>
              </a:r>
              <a:endParaRPr lang="en-US" sz="2801" dirty="0">
                <a:solidFill>
                  <a:srgbClr val="031929"/>
                </a:solidFill>
                <a:latin typeface="Montaser Arabic Bold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922590" y="1632343"/>
            <a:ext cx="7038986" cy="312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Harmonika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dilengkapi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lubang-lubang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pada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sisi-sisinya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berhimpitan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Sehingga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diperlukan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keahlian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untuk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alat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musik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harmonika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Harmonika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bisa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secara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berkelompok</a:t>
            </a: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57933" y="6338217"/>
            <a:ext cx="7038986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Harmonika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biasanya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dimainkan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cara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ditiup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atau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dihisap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dengan</a:t>
            </a:r>
            <a:r>
              <a:rPr lang="en-US" sz="3600" dirty="0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mulut</a:t>
            </a:r>
            <a:endParaRPr lang="en-US" sz="3600" dirty="0">
              <a:solidFill>
                <a:srgbClr val="3E272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31" name="Picture 1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871005" y="9182100"/>
            <a:ext cx="1210199" cy="858141"/>
          </a:xfrm>
          <a:prstGeom prst="rect">
            <a:avLst/>
          </a:prstGeom>
        </p:spPr>
      </p:pic>
      <p:pic>
        <p:nvPicPr>
          <p:cNvPr id="32" name="Picture 3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flipH="1">
            <a:off x="423601" y="9163050"/>
            <a:ext cx="1210199" cy="858141"/>
          </a:xfrm>
          <a:prstGeom prst="rect">
            <a:avLst/>
          </a:prstGeom>
        </p:spPr>
      </p:pic>
      <p:pic>
        <p:nvPicPr>
          <p:cNvPr id="33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295400" y="4371487"/>
            <a:ext cx="6541833" cy="4047759"/>
          </a:xfrm>
          <a:prstGeom prst="rect">
            <a:avLst/>
          </a:prstGeom>
        </p:spPr>
      </p:pic>
      <p:sp>
        <p:nvSpPr>
          <p:cNvPr id="34" name="Action Button: Custom 33">
            <a:hlinkClick r:id="rId14" action="ppaction://hlinksldjump" highlightClick="1">
              <a:snd r:embed="rId15" name="click.wav"/>
            </a:hlinkClick>
          </p:cNvPr>
          <p:cNvSpPr/>
          <p:nvPr/>
        </p:nvSpPr>
        <p:spPr>
          <a:xfrm>
            <a:off x="423601" y="214268"/>
            <a:ext cx="1269930" cy="13296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ction Button: Custom 34">
            <a:hlinkClick r:id="" action="ppaction://hlinkshowjump?jump=previousslide" highlightClick="1">
              <a:snd r:embed="rId15" name="click.wav"/>
            </a:hlinkClick>
          </p:cNvPr>
          <p:cNvSpPr/>
          <p:nvPr/>
        </p:nvSpPr>
        <p:spPr>
          <a:xfrm>
            <a:off x="363870" y="9182100"/>
            <a:ext cx="1269930" cy="83909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ction Button: Custom 35">
            <a:hlinkClick r:id="" action="ppaction://hlinkshowjump?jump=nextslide" highlightClick="1">
              <a:snd r:embed="rId15" name="click.wav"/>
            </a:hlinkClick>
          </p:cNvPr>
          <p:cNvSpPr/>
          <p:nvPr/>
        </p:nvSpPr>
        <p:spPr>
          <a:xfrm>
            <a:off x="16852884" y="9182100"/>
            <a:ext cx="1228320" cy="8581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How it Began – Silent Partner (No Copyright Mus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871113" y="520983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530</Words>
  <Application>Microsoft Office PowerPoint</Application>
  <PresentationFormat>Custom</PresentationFormat>
  <Paragraphs>63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Montaser Arabic semiBold</vt:lpstr>
      <vt:lpstr>Arial</vt:lpstr>
      <vt:lpstr>Montaser Arabic</vt:lpstr>
      <vt:lpstr>Mongolian Baiti</vt:lpstr>
      <vt:lpstr>Calibri</vt:lpstr>
      <vt:lpstr>Montaser Arabic Bold</vt:lpstr>
      <vt:lpstr>Adobe Garamond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Kuis Musik Ilustratif Kuning</dc:title>
  <dc:creator>LENOVO</dc:creator>
  <cp:lastModifiedBy>NAFI</cp:lastModifiedBy>
  <cp:revision>37</cp:revision>
  <dcterms:created xsi:type="dcterms:W3CDTF">2006-08-16T00:00:00Z</dcterms:created>
  <dcterms:modified xsi:type="dcterms:W3CDTF">2022-12-16T07:54:27Z</dcterms:modified>
  <dc:identifier>DAFUnZpBBkQ</dc:identifier>
</cp:coreProperties>
</file>